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2" r:id="rId2"/>
    <p:sldId id="263" r:id="rId3"/>
    <p:sldId id="267" r:id="rId4"/>
    <p:sldId id="260" r:id="rId5"/>
    <p:sldId id="258" r:id="rId6"/>
    <p:sldId id="264" r:id="rId7"/>
    <p:sldId id="257" r:id="rId8"/>
    <p:sldId id="265" r:id="rId9"/>
    <p:sldId id="266" r:id="rId10"/>
  </p:sldIdLst>
  <p:sldSz cx="12192000" cy="6858000"/>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791B"/>
    <a:srgbClr val="45444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0" d="100"/>
          <a:sy n="80" d="100"/>
        </p:scale>
        <p:origin x="782" y="19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PT"/>
  <c:roundedCorners val="0"/>
  <mc:AlternateContent xmlns:mc="http://schemas.openxmlformats.org/markup-compatibility/2006">
    <mc:Choice xmlns:c14="http://schemas.microsoft.com/office/drawing/2007/8/2/chart" Requires="c14">
      <c14:style val="101"/>
    </mc:Choice>
    <mc:Fallback>
      <c:style val="1"/>
    </mc:Fallback>
  </mc:AlternateContent>
  <c:chart>
    <c:autoTitleDeleted val="1"/>
    <c:plotArea>
      <c:layout/>
      <c:doughnutChart>
        <c:varyColors val="1"/>
        <c:ser>
          <c:idx val="0"/>
          <c:order val="0"/>
          <c:tx>
            <c:strRef>
              <c:f>Folha1!$B$1</c:f>
              <c:strCache>
                <c:ptCount val="1"/>
                <c:pt idx="0">
                  <c:v>Vendas</c:v>
                </c:pt>
              </c:strCache>
            </c:strRef>
          </c:tx>
          <c:dPt>
            <c:idx val="0"/>
            <c:bubble3D val="0"/>
            <c:spPr>
              <a:gradFill rotWithShape="1">
                <a:gsLst>
                  <a:gs pos="0">
                    <a:schemeClr val="dk1">
                      <a:tint val="88500"/>
                      <a:satMod val="103000"/>
                      <a:lumMod val="102000"/>
                      <a:tint val="94000"/>
                    </a:schemeClr>
                  </a:gs>
                  <a:gs pos="50000">
                    <a:schemeClr val="dk1">
                      <a:tint val="88500"/>
                      <a:satMod val="110000"/>
                      <a:lumMod val="100000"/>
                      <a:shade val="100000"/>
                    </a:schemeClr>
                  </a:gs>
                  <a:gs pos="100000">
                    <a:schemeClr val="dk1">
                      <a:tint val="88500"/>
                      <a:lumMod val="99000"/>
                      <a:satMod val="120000"/>
                      <a:shade val="78000"/>
                    </a:schemeClr>
                  </a:gs>
                </a:gsLst>
                <a:lin ang="5400000" scaled="0"/>
              </a:gradFill>
              <a:ln>
                <a:noFill/>
              </a:ln>
              <a:effectLst/>
            </c:spPr>
          </c:dPt>
          <c:dPt>
            <c:idx val="1"/>
            <c:bubble3D val="0"/>
            <c:spPr>
              <a:gradFill rotWithShape="1">
                <a:gsLst>
                  <a:gs pos="0">
                    <a:schemeClr val="dk1">
                      <a:tint val="55000"/>
                      <a:satMod val="103000"/>
                      <a:lumMod val="102000"/>
                      <a:tint val="94000"/>
                    </a:schemeClr>
                  </a:gs>
                  <a:gs pos="50000">
                    <a:schemeClr val="dk1">
                      <a:tint val="55000"/>
                      <a:satMod val="110000"/>
                      <a:lumMod val="100000"/>
                      <a:shade val="100000"/>
                    </a:schemeClr>
                  </a:gs>
                  <a:gs pos="100000">
                    <a:schemeClr val="dk1">
                      <a:tint val="55000"/>
                      <a:lumMod val="99000"/>
                      <a:satMod val="120000"/>
                      <a:shade val="78000"/>
                    </a:schemeClr>
                  </a:gs>
                </a:gsLst>
                <a:lin ang="5400000" scaled="0"/>
              </a:gradFill>
              <a:ln>
                <a:noFill/>
              </a:ln>
              <a:effectLst/>
            </c:spPr>
          </c:dPt>
          <c:dPt>
            <c:idx val="2"/>
            <c:bubble3D val="0"/>
            <c:spPr>
              <a:gradFill rotWithShape="1">
                <a:gsLst>
                  <a:gs pos="0">
                    <a:schemeClr val="dk1">
                      <a:tint val="75000"/>
                      <a:satMod val="103000"/>
                      <a:lumMod val="102000"/>
                      <a:tint val="94000"/>
                    </a:schemeClr>
                  </a:gs>
                  <a:gs pos="50000">
                    <a:schemeClr val="dk1">
                      <a:tint val="75000"/>
                      <a:satMod val="110000"/>
                      <a:lumMod val="100000"/>
                      <a:shade val="100000"/>
                    </a:schemeClr>
                  </a:gs>
                  <a:gs pos="100000">
                    <a:schemeClr val="dk1">
                      <a:tint val="75000"/>
                      <a:lumMod val="99000"/>
                      <a:satMod val="120000"/>
                      <a:shade val="78000"/>
                    </a:schemeClr>
                  </a:gs>
                </a:gsLst>
                <a:lin ang="5400000" scaled="0"/>
              </a:gradFill>
              <a:ln>
                <a:noFill/>
              </a:ln>
              <a:effectLst/>
            </c:spPr>
          </c:dPt>
          <c:dPt>
            <c:idx val="3"/>
            <c:bubble3D val="0"/>
            <c:spPr>
              <a:gradFill rotWithShape="1">
                <a:gsLst>
                  <a:gs pos="0">
                    <a:schemeClr val="dk1">
                      <a:tint val="98500"/>
                      <a:satMod val="103000"/>
                      <a:lumMod val="102000"/>
                      <a:tint val="94000"/>
                    </a:schemeClr>
                  </a:gs>
                  <a:gs pos="50000">
                    <a:schemeClr val="dk1">
                      <a:tint val="98500"/>
                      <a:satMod val="110000"/>
                      <a:lumMod val="100000"/>
                      <a:shade val="100000"/>
                    </a:schemeClr>
                  </a:gs>
                  <a:gs pos="100000">
                    <a:schemeClr val="dk1">
                      <a:tint val="98500"/>
                      <a:lumMod val="99000"/>
                      <a:satMod val="120000"/>
                      <a:shade val="78000"/>
                    </a:schemeClr>
                  </a:gs>
                </a:gsLst>
                <a:lin ang="5400000" scaled="0"/>
              </a:gradFill>
              <a:ln>
                <a:noFill/>
              </a:ln>
              <a:effectLst/>
            </c:spPr>
          </c:dPt>
          <c:cat>
            <c:strRef>
              <c:f>Folha1!$A$2:$A$5</c:f>
              <c:strCache>
                <c:ptCount val="4"/>
                <c:pt idx="0">
                  <c:v>1° Trim.</c:v>
                </c:pt>
                <c:pt idx="1">
                  <c:v>2° Trim.</c:v>
                </c:pt>
                <c:pt idx="2">
                  <c:v>3° Trim.</c:v>
                </c:pt>
                <c:pt idx="3">
                  <c:v>4° Trim.</c:v>
                </c:pt>
              </c:strCache>
            </c:strRef>
          </c:cat>
          <c:val>
            <c:numRef>
              <c:f>Folha1!$B$2:$B$5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840A-4040-9C2D-1ADF91DFEFF3}"/>
            </c:ext>
          </c:extLst>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olors1.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hdphoto1.wdp>
</file>

<file path=ppt/media/image1.png>
</file>

<file path=ppt/media/image2.png>
</file>

<file path=ppt/media/image3.jpeg>
</file>

<file path=ppt/media/image4.jpeg>
</file>

<file path=ppt/media/image5.jpeg>
</file>

<file path=ppt/media/image6.jpe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CC3E3A-11D1-B872-EAC3-D846A386D2FE}"/>
              </a:ext>
            </a:extLst>
          </p:cNvPr>
          <p:cNvSpPr>
            <a:spLocks noGrp="1"/>
          </p:cNvSpPr>
          <p:nvPr>
            <p:ph type="ctrTitle"/>
          </p:nvPr>
        </p:nvSpPr>
        <p:spPr>
          <a:xfrm>
            <a:off x="1524000" y="1122363"/>
            <a:ext cx="9144000" cy="2387600"/>
          </a:xfrm>
        </p:spPr>
        <p:txBody>
          <a:bodyPr anchor="b"/>
          <a:lstStyle>
            <a:lvl1pPr algn="ctr">
              <a:defRPr sz="6000"/>
            </a:lvl1pPr>
          </a:lstStyle>
          <a:p>
            <a:r>
              <a:rPr lang="pt-PT"/>
              <a:t>Clique para editar o estilo de título do Modelo Global</a:t>
            </a:r>
          </a:p>
        </p:txBody>
      </p:sp>
      <p:sp>
        <p:nvSpPr>
          <p:cNvPr id="3" name="Subtítulo 2">
            <a:extLst>
              <a:ext uri="{FF2B5EF4-FFF2-40B4-BE49-F238E27FC236}">
                <a16:creationId xmlns:a16="http://schemas.microsoft.com/office/drawing/2014/main" id="{935C80B0-549F-49D4-730A-F7D0CC006D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de subtítulo do Modelo Global</a:t>
            </a:r>
          </a:p>
        </p:txBody>
      </p:sp>
      <p:sp>
        <p:nvSpPr>
          <p:cNvPr id="4" name="Marcador de Posição da Data 3">
            <a:extLst>
              <a:ext uri="{FF2B5EF4-FFF2-40B4-BE49-F238E27FC236}">
                <a16:creationId xmlns:a16="http://schemas.microsoft.com/office/drawing/2014/main" id="{6BE0EFE8-1CF8-D888-BB85-708FE68479BA}"/>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5" name="Marcador de Posição do Rodapé 4">
            <a:extLst>
              <a:ext uri="{FF2B5EF4-FFF2-40B4-BE49-F238E27FC236}">
                <a16:creationId xmlns:a16="http://schemas.microsoft.com/office/drawing/2014/main" id="{E9809BE5-693B-CD32-856D-97700601FD9F}"/>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E7EFA677-767B-6AE0-D98A-40C406779AD8}"/>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5003773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C8F3E5-9BC8-21B7-5B38-E7A0E3D8BEDB}"/>
              </a:ext>
            </a:extLst>
          </p:cNvPr>
          <p:cNvSpPr>
            <a:spLocks noGrp="1"/>
          </p:cNvSpPr>
          <p:nvPr>
            <p:ph type="title"/>
          </p:nvPr>
        </p:nvSpPr>
        <p:spPr/>
        <p:txBody>
          <a:bodyPr/>
          <a:lstStyle/>
          <a:p>
            <a:r>
              <a:rPr lang="pt-PT"/>
              <a:t>Clique para editar o estilo de título do Modelo Global</a:t>
            </a:r>
          </a:p>
        </p:txBody>
      </p:sp>
      <p:sp>
        <p:nvSpPr>
          <p:cNvPr id="3" name="Marcador de Posição de Texto Vertical 2">
            <a:extLst>
              <a:ext uri="{FF2B5EF4-FFF2-40B4-BE49-F238E27FC236}">
                <a16:creationId xmlns:a16="http://schemas.microsoft.com/office/drawing/2014/main" id="{723BC11C-928A-3985-DCF2-517400D14707}"/>
              </a:ext>
            </a:extLst>
          </p:cNvPr>
          <p:cNvSpPr>
            <a:spLocks noGrp="1"/>
          </p:cNvSpPr>
          <p:nvPr>
            <p:ph type="body" orient="vert" idx="1"/>
          </p:nvPr>
        </p:nvSpPr>
        <p:spPr/>
        <p:txBody>
          <a:bodyPr vert="eaVert"/>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a:extLst>
              <a:ext uri="{FF2B5EF4-FFF2-40B4-BE49-F238E27FC236}">
                <a16:creationId xmlns:a16="http://schemas.microsoft.com/office/drawing/2014/main" id="{64354912-FAA1-7929-75F9-749D940C5BD7}"/>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5" name="Marcador de Posição do Rodapé 4">
            <a:extLst>
              <a:ext uri="{FF2B5EF4-FFF2-40B4-BE49-F238E27FC236}">
                <a16:creationId xmlns:a16="http://schemas.microsoft.com/office/drawing/2014/main" id="{25B2500D-0CFC-4926-48A4-B60AB8F8155B}"/>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6E94EFC9-81CE-9449-83C9-E89AF71E7974}"/>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1068490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A6233EA-6DE0-3737-B78C-52A1743A5FAD}"/>
              </a:ext>
            </a:extLst>
          </p:cNvPr>
          <p:cNvSpPr>
            <a:spLocks noGrp="1"/>
          </p:cNvSpPr>
          <p:nvPr>
            <p:ph type="title" orient="vert"/>
          </p:nvPr>
        </p:nvSpPr>
        <p:spPr>
          <a:xfrm>
            <a:off x="8724900" y="365125"/>
            <a:ext cx="2628900" cy="5811838"/>
          </a:xfrm>
        </p:spPr>
        <p:txBody>
          <a:bodyPr vert="eaVert"/>
          <a:lstStyle/>
          <a:p>
            <a:r>
              <a:rPr lang="pt-PT"/>
              <a:t>Clique para editar o estilo de título do Modelo Global</a:t>
            </a:r>
          </a:p>
        </p:txBody>
      </p:sp>
      <p:sp>
        <p:nvSpPr>
          <p:cNvPr id="3" name="Marcador de Posição de Texto Vertical 2">
            <a:extLst>
              <a:ext uri="{FF2B5EF4-FFF2-40B4-BE49-F238E27FC236}">
                <a16:creationId xmlns:a16="http://schemas.microsoft.com/office/drawing/2014/main" id="{6D20D3A8-EA25-117C-15E8-15E973BA4053}"/>
              </a:ext>
            </a:extLst>
          </p:cNvPr>
          <p:cNvSpPr>
            <a:spLocks noGrp="1"/>
          </p:cNvSpPr>
          <p:nvPr>
            <p:ph type="body" orient="vert" idx="1"/>
          </p:nvPr>
        </p:nvSpPr>
        <p:spPr>
          <a:xfrm>
            <a:off x="838200" y="365125"/>
            <a:ext cx="7734300" cy="5811838"/>
          </a:xfrm>
        </p:spPr>
        <p:txBody>
          <a:bodyPr vert="eaVert"/>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a:extLst>
              <a:ext uri="{FF2B5EF4-FFF2-40B4-BE49-F238E27FC236}">
                <a16:creationId xmlns:a16="http://schemas.microsoft.com/office/drawing/2014/main" id="{50F1C034-3D84-59D0-2B46-4D6175E1D302}"/>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5" name="Marcador de Posição do Rodapé 4">
            <a:extLst>
              <a:ext uri="{FF2B5EF4-FFF2-40B4-BE49-F238E27FC236}">
                <a16:creationId xmlns:a16="http://schemas.microsoft.com/office/drawing/2014/main" id="{2AEFCFF6-BBAC-4609-17A2-9639B8AE1B98}"/>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D6D3B28F-ABC0-8B83-FC4C-25417A163690}"/>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2551984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21D38F-E87A-055F-E6E7-F532D190E96C}"/>
              </a:ext>
            </a:extLst>
          </p:cNvPr>
          <p:cNvSpPr>
            <a:spLocks noGrp="1"/>
          </p:cNvSpPr>
          <p:nvPr>
            <p:ph type="title"/>
          </p:nvPr>
        </p:nvSpPr>
        <p:spPr/>
        <p:txBody>
          <a:bodyPr/>
          <a:lstStyle/>
          <a:p>
            <a:r>
              <a:rPr lang="pt-PT"/>
              <a:t>Clique para editar o estilo de título do Modelo Global</a:t>
            </a:r>
          </a:p>
        </p:txBody>
      </p:sp>
      <p:sp>
        <p:nvSpPr>
          <p:cNvPr id="3" name="Marcador de Posição de Conteúdo 2">
            <a:extLst>
              <a:ext uri="{FF2B5EF4-FFF2-40B4-BE49-F238E27FC236}">
                <a16:creationId xmlns:a16="http://schemas.microsoft.com/office/drawing/2014/main" id="{BD52E1BA-2788-47D6-D40E-9C52A73BBF1B}"/>
              </a:ext>
            </a:extLst>
          </p:cNvPr>
          <p:cNvSpPr>
            <a:spLocks noGrp="1"/>
          </p:cNvSpPr>
          <p:nvPr>
            <p:ph idx="1"/>
          </p:nvPr>
        </p:nvSpPr>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a:extLst>
              <a:ext uri="{FF2B5EF4-FFF2-40B4-BE49-F238E27FC236}">
                <a16:creationId xmlns:a16="http://schemas.microsoft.com/office/drawing/2014/main" id="{EE183C9F-B842-2044-F8E5-8AD5D6459AB7}"/>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5" name="Marcador de Posição do Rodapé 4">
            <a:extLst>
              <a:ext uri="{FF2B5EF4-FFF2-40B4-BE49-F238E27FC236}">
                <a16:creationId xmlns:a16="http://schemas.microsoft.com/office/drawing/2014/main" id="{67988364-E73A-EB55-A6E7-78C18F0F81F2}"/>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76AC71C4-5120-47FE-A2CF-37719D61C381}"/>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3882410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7919416-8D6E-B53D-4BA4-38E26FE0B8DC}"/>
              </a:ext>
            </a:extLst>
          </p:cNvPr>
          <p:cNvSpPr>
            <a:spLocks noGrp="1"/>
          </p:cNvSpPr>
          <p:nvPr>
            <p:ph type="title"/>
          </p:nvPr>
        </p:nvSpPr>
        <p:spPr>
          <a:xfrm>
            <a:off x="831850" y="1709738"/>
            <a:ext cx="10515600" cy="2852737"/>
          </a:xfrm>
        </p:spPr>
        <p:txBody>
          <a:bodyPr anchor="b"/>
          <a:lstStyle>
            <a:lvl1pPr>
              <a:defRPr sz="6000"/>
            </a:lvl1pPr>
          </a:lstStyle>
          <a:p>
            <a:r>
              <a:rPr lang="pt-PT"/>
              <a:t>Clique para editar o estilo de título do Modelo Global</a:t>
            </a:r>
          </a:p>
        </p:txBody>
      </p:sp>
      <p:sp>
        <p:nvSpPr>
          <p:cNvPr id="3" name="Marcador de Posição do Texto 2">
            <a:extLst>
              <a:ext uri="{FF2B5EF4-FFF2-40B4-BE49-F238E27FC236}">
                <a16:creationId xmlns:a16="http://schemas.microsoft.com/office/drawing/2014/main" id="{02B0E429-7F54-6C6B-8CFD-8EEC95647E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Clique para editar os estilos do texto de Modelo Global</a:t>
            </a:r>
          </a:p>
        </p:txBody>
      </p:sp>
      <p:sp>
        <p:nvSpPr>
          <p:cNvPr id="4" name="Marcador de Posição da Data 3">
            <a:extLst>
              <a:ext uri="{FF2B5EF4-FFF2-40B4-BE49-F238E27FC236}">
                <a16:creationId xmlns:a16="http://schemas.microsoft.com/office/drawing/2014/main" id="{134E4BFE-BA41-D57E-7E01-EA2284EE4291}"/>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5" name="Marcador de Posição do Rodapé 4">
            <a:extLst>
              <a:ext uri="{FF2B5EF4-FFF2-40B4-BE49-F238E27FC236}">
                <a16:creationId xmlns:a16="http://schemas.microsoft.com/office/drawing/2014/main" id="{FCE3A0D3-1BD4-4566-2318-5C634FD4F187}"/>
              </a:ext>
            </a:extLst>
          </p:cNvPr>
          <p:cNvSpPr>
            <a:spLocks noGrp="1"/>
          </p:cNvSpPr>
          <p:nvPr>
            <p:ph type="ftr" sz="quarter" idx="11"/>
          </p:nvPr>
        </p:nvSpPr>
        <p:spPr/>
        <p:txBody>
          <a:bodyPr/>
          <a:lstStyle/>
          <a:p>
            <a:endParaRPr lang="pt-PT"/>
          </a:p>
        </p:txBody>
      </p:sp>
      <p:sp>
        <p:nvSpPr>
          <p:cNvPr id="6" name="Marcador de Posição do Número do Diapositivo 5">
            <a:extLst>
              <a:ext uri="{FF2B5EF4-FFF2-40B4-BE49-F238E27FC236}">
                <a16:creationId xmlns:a16="http://schemas.microsoft.com/office/drawing/2014/main" id="{1613C87C-1CD8-8556-A604-B412F56FB0E4}"/>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1277092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EA8A9E-CAF2-BA04-8D24-F576AFACF253}"/>
              </a:ext>
            </a:extLst>
          </p:cNvPr>
          <p:cNvSpPr>
            <a:spLocks noGrp="1"/>
          </p:cNvSpPr>
          <p:nvPr>
            <p:ph type="title"/>
          </p:nvPr>
        </p:nvSpPr>
        <p:spPr/>
        <p:txBody>
          <a:bodyPr/>
          <a:lstStyle/>
          <a:p>
            <a:r>
              <a:rPr lang="pt-PT"/>
              <a:t>Clique para editar o estilo de título do Modelo Global</a:t>
            </a:r>
          </a:p>
        </p:txBody>
      </p:sp>
      <p:sp>
        <p:nvSpPr>
          <p:cNvPr id="3" name="Marcador de Posição de Conteúdo 2">
            <a:extLst>
              <a:ext uri="{FF2B5EF4-FFF2-40B4-BE49-F238E27FC236}">
                <a16:creationId xmlns:a16="http://schemas.microsoft.com/office/drawing/2014/main" id="{81E0D7B6-5DBA-55B9-1AC0-FB169FFE6861}"/>
              </a:ext>
            </a:extLst>
          </p:cNvPr>
          <p:cNvSpPr>
            <a:spLocks noGrp="1"/>
          </p:cNvSpPr>
          <p:nvPr>
            <p:ph sz="half" idx="1"/>
          </p:nvPr>
        </p:nvSpPr>
        <p:spPr>
          <a:xfrm>
            <a:off x="838200" y="1825625"/>
            <a:ext cx="5181600" cy="4351338"/>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e Conteúdo 3">
            <a:extLst>
              <a:ext uri="{FF2B5EF4-FFF2-40B4-BE49-F238E27FC236}">
                <a16:creationId xmlns:a16="http://schemas.microsoft.com/office/drawing/2014/main" id="{968EDA7C-43BC-BC3F-9892-DB74B8B7D1C4}"/>
              </a:ext>
            </a:extLst>
          </p:cNvPr>
          <p:cNvSpPr>
            <a:spLocks noGrp="1"/>
          </p:cNvSpPr>
          <p:nvPr>
            <p:ph sz="half" idx="2"/>
          </p:nvPr>
        </p:nvSpPr>
        <p:spPr>
          <a:xfrm>
            <a:off x="6172200" y="1825625"/>
            <a:ext cx="5181600" cy="4351338"/>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5" name="Marcador de Posição da Data 4">
            <a:extLst>
              <a:ext uri="{FF2B5EF4-FFF2-40B4-BE49-F238E27FC236}">
                <a16:creationId xmlns:a16="http://schemas.microsoft.com/office/drawing/2014/main" id="{540EEC1F-77C4-8D0D-DD14-C4C5B92EC352}"/>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6" name="Marcador de Posição do Rodapé 5">
            <a:extLst>
              <a:ext uri="{FF2B5EF4-FFF2-40B4-BE49-F238E27FC236}">
                <a16:creationId xmlns:a16="http://schemas.microsoft.com/office/drawing/2014/main" id="{FA86C028-780C-4F4B-367E-FD09DC45B49A}"/>
              </a:ext>
            </a:extLst>
          </p:cNvPr>
          <p:cNvSpPr>
            <a:spLocks noGrp="1"/>
          </p:cNvSpPr>
          <p:nvPr>
            <p:ph type="ftr" sz="quarter" idx="11"/>
          </p:nvPr>
        </p:nvSpPr>
        <p:spPr/>
        <p:txBody>
          <a:bodyPr/>
          <a:lstStyle/>
          <a:p>
            <a:endParaRPr lang="pt-PT"/>
          </a:p>
        </p:txBody>
      </p:sp>
      <p:sp>
        <p:nvSpPr>
          <p:cNvPr id="7" name="Marcador de Posição do Número do Diapositivo 6">
            <a:extLst>
              <a:ext uri="{FF2B5EF4-FFF2-40B4-BE49-F238E27FC236}">
                <a16:creationId xmlns:a16="http://schemas.microsoft.com/office/drawing/2014/main" id="{9558F5FC-9259-6358-94D5-7FFA72A983D5}"/>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1021363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A1D5A2-4E95-095C-FE04-AF8E5D9E2A3B}"/>
              </a:ext>
            </a:extLst>
          </p:cNvPr>
          <p:cNvSpPr>
            <a:spLocks noGrp="1"/>
          </p:cNvSpPr>
          <p:nvPr>
            <p:ph type="title"/>
          </p:nvPr>
        </p:nvSpPr>
        <p:spPr>
          <a:xfrm>
            <a:off x="839788" y="365125"/>
            <a:ext cx="10515600" cy="1325563"/>
          </a:xfrm>
        </p:spPr>
        <p:txBody>
          <a:bodyPr/>
          <a:lstStyle/>
          <a:p>
            <a:r>
              <a:rPr lang="pt-PT"/>
              <a:t>Clique para editar o estilo de título do Modelo Global</a:t>
            </a:r>
          </a:p>
        </p:txBody>
      </p:sp>
      <p:sp>
        <p:nvSpPr>
          <p:cNvPr id="3" name="Marcador de Posição do Texto 2">
            <a:extLst>
              <a:ext uri="{FF2B5EF4-FFF2-40B4-BE49-F238E27FC236}">
                <a16:creationId xmlns:a16="http://schemas.microsoft.com/office/drawing/2014/main" id="{3E4DAAEB-30BE-9D53-7346-2AA6C2A368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4" name="Marcador de Posição de Conteúdo 3">
            <a:extLst>
              <a:ext uri="{FF2B5EF4-FFF2-40B4-BE49-F238E27FC236}">
                <a16:creationId xmlns:a16="http://schemas.microsoft.com/office/drawing/2014/main" id="{DB8A40EA-E1A0-1112-EA56-DCF320A7DB45}"/>
              </a:ext>
            </a:extLst>
          </p:cNvPr>
          <p:cNvSpPr>
            <a:spLocks noGrp="1"/>
          </p:cNvSpPr>
          <p:nvPr>
            <p:ph sz="half" idx="2"/>
          </p:nvPr>
        </p:nvSpPr>
        <p:spPr>
          <a:xfrm>
            <a:off x="839788" y="2505075"/>
            <a:ext cx="5157787" cy="3684588"/>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5" name="Marcador de Posição do Texto 4">
            <a:extLst>
              <a:ext uri="{FF2B5EF4-FFF2-40B4-BE49-F238E27FC236}">
                <a16:creationId xmlns:a16="http://schemas.microsoft.com/office/drawing/2014/main" id="{BE2597A2-F90D-736C-C146-768109BC19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6" name="Marcador de Posição de Conteúdo 5">
            <a:extLst>
              <a:ext uri="{FF2B5EF4-FFF2-40B4-BE49-F238E27FC236}">
                <a16:creationId xmlns:a16="http://schemas.microsoft.com/office/drawing/2014/main" id="{6DC74275-7EDC-63B4-CE8C-F3EC1E8D6569}"/>
              </a:ext>
            </a:extLst>
          </p:cNvPr>
          <p:cNvSpPr>
            <a:spLocks noGrp="1"/>
          </p:cNvSpPr>
          <p:nvPr>
            <p:ph sz="quarter" idx="4"/>
          </p:nvPr>
        </p:nvSpPr>
        <p:spPr>
          <a:xfrm>
            <a:off x="6172200" y="2505075"/>
            <a:ext cx="5183188" cy="3684588"/>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7" name="Marcador de Posição da Data 6">
            <a:extLst>
              <a:ext uri="{FF2B5EF4-FFF2-40B4-BE49-F238E27FC236}">
                <a16:creationId xmlns:a16="http://schemas.microsoft.com/office/drawing/2014/main" id="{9B05A678-486F-F41B-4677-E2C2626EC7B7}"/>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8" name="Marcador de Posição do Rodapé 7">
            <a:extLst>
              <a:ext uri="{FF2B5EF4-FFF2-40B4-BE49-F238E27FC236}">
                <a16:creationId xmlns:a16="http://schemas.microsoft.com/office/drawing/2014/main" id="{6CD30A87-0A3C-4101-F58C-57AAECE9C401}"/>
              </a:ext>
            </a:extLst>
          </p:cNvPr>
          <p:cNvSpPr>
            <a:spLocks noGrp="1"/>
          </p:cNvSpPr>
          <p:nvPr>
            <p:ph type="ftr" sz="quarter" idx="11"/>
          </p:nvPr>
        </p:nvSpPr>
        <p:spPr/>
        <p:txBody>
          <a:bodyPr/>
          <a:lstStyle/>
          <a:p>
            <a:endParaRPr lang="pt-PT"/>
          </a:p>
        </p:txBody>
      </p:sp>
      <p:sp>
        <p:nvSpPr>
          <p:cNvPr id="9" name="Marcador de Posição do Número do Diapositivo 8">
            <a:extLst>
              <a:ext uri="{FF2B5EF4-FFF2-40B4-BE49-F238E27FC236}">
                <a16:creationId xmlns:a16="http://schemas.microsoft.com/office/drawing/2014/main" id="{56EE974A-810D-636A-85EC-07ECAAA7A737}"/>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279308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1F9319-4EE1-838C-F036-CF2D470A62AD}"/>
              </a:ext>
            </a:extLst>
          </p:cNvPr>
          <p:cNvSpPr>
            <a:spLocks noGrp="1"/>
          </p:cNvSpPr>
          <p:nvPr>
            <p:ph type="title"/>
          </p:nvPr>
        </p:nvSpPr>
        <p:spPr/>
        <p:txBody>
          <a:bodyPr/>
          <a:lstStyle/>
          <a:p>
            <a:r>
              <a:rPr lang="pt-PT"/>
              <a:t>Clique para editar o estilo de título do Modelo Global</a:t>
            </a:r>
          </a:p>
        </p:txBody>
      </p:sp>
      <p:sp>
        <p:nvSpPr>
          <p:cNvPr id="3" name="Marcador de Posição da Data 2">
            <a:extLst>
              <a:ext uri="{FF2B5EF4-FFF2-40B4-BE49-F238E27FC236}">
                <a16:creationId xmlns:a16="http://schemas.microsoft.com/office/drawing/2014/main" id="{08085165-F66B-FC84-CDB4-E5F7BD5C11A8}"/>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4" name="Marcador de Posição do Rodapé 3">
            <a:extLst>
              <a:ext uri="{FF2B5EF4-FFF2-40B4-BE49-F238E27FC236}">
                <a16:creationId xmlns:a16="http://schemas.microsoft.com/office/drawing/2014/main" id="{71909BF4-DFE5-91E7-42B7-98DA788126DF}"/>
              </a:ext>
            </a:extLst>
          </p:cNvPr>
          <p:cNvSpPr>
            <a:spLocks noGrp="1"/>
          </p:cNvSpPr>
          <p:nvPr>
            <p:ph type="ftr" sz="quarter" idx="11"/>
          </p:nvPr>
        </p:nvSpPr>
        <p:spPr/>
        <p:txBody>
          <a:bodyPr/>
          <a:lstStyle/>
          <a:p>
            <a:endParaRPr lang="pt-PT"/>
          </a:p>
        </p:txBody>
      </p:sp>
      <p:sp>
        <p:nvSpPr>
          <p:cNvPr id="5" name="Marcador de Posição do Número do Diapositivo 4">
            <a:extLst>
              <a:ext uri="{FF2B5EF4-FFF2-40B4-BE49-F238E27FC236}">
                <a16:creationId xmlns:a16="http://schemas.microsoft.com/office/drawing/2014/main" id="{32802D2B-79DE-B2A2-1435-B91E71078A9A}"/>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3569898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a Data 1">
            <a:extLst>
              <a:ext uri="{FF2B5EF4-FFF2-40B4-BE49-F238E27FC236}">
                <a16:creationId xmlns:a16="http://schemas.microsoft.com/office/drawing/2014/main" id="{68F9E8BB-AED3-9EEB-C478-0679FD9E1321}"/>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3" name="Marcador de Posição do Rodapé 2">
            <a:extLst>
              <a:ext uri="{FF2B5EF4-FFF2-40B4-BE49-F238E27FC236}">
                <a16:creationId xmlns:a16="http://schemas.microsoft.com/office/drawing/2014/main" id="{9D8624A3-AAFF-6C11-89BF-4F679A2B5392}"/>
              </a:ext>
            </a:extLst>
          </p:cNvPr>
          <p:cNvSpPr>
            <a:spLocks noGrp="1"/>
          </p:cNvSpPr>
          <p:nvPr>
            <p:ph type="ftr" sz="quarter" idx="11"/>
          </p:nvPr>
        </p:nvSpPr>
        <p:spPr/>
        <p:txBody>
          <a:bodyPr/>
          <a:lstStyle/>
          <a:p>
            <a:endParaRPr lang="pt-PT"/>
          </a:p>
        </p:txBody>
      </p:sp>
      <p:sp>
        <p:nvSpPr>
          <p:cNvPr id="4" name="Marcador de Posição do Número do Diapositivo 3">
            <a:extLst>
              <a:ext uri="{FF2B5EF4-FFF2-40B4-BE49-F238E27FC236}">
                <a16:creationId xmlns:a16="http://schemas.microsoft.com/office/drawing/2014/main" id="{450F8304-4CB1-3373-452E-FE3F1DC967F0}"/>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3554421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A1D93ED-84BB-5B47-D980-1E609CFBBFF6}"/>
              </a:ext>
            </a:extLst>
          </p:cNvPr>
          <p:cNvSpPr>
            <a:spLocks noGrp="1"/>
          </p:cNvSpPr>
          <p:nvPr>
            <p:ph type="title"/>
          </p:nvPr>
        </p:nvSpPr>
        <p:spPr>
          <a:xfrm>
            <a:off x="839788" y="457200"/>
            <a:ext cx="3932237" cy="1600200"/>
          </a:xfrm>
        </p:spPr>
        <p:txBody>
          <a:bodyPr anchor="b"/>
          <a:lstStyle>
            <a:lvl1pPr>
              <a:defRPr sz="3200"/>
            </a:lvl1pPr>
          </a:lstStyle>
          <a:p>
            <a:r>
              <a:rPr lang="pt-PT"/>
              <a:t>Clique para editar o estilo de título do Modelo Global</a:t>
            </a:r>
          </a:p>
        </p:txBody>
      </p:sp>
      <p:sp>
        <p:nvSpPr>
          <p:cNvPr id="3" name="Marcador de Posição de Conteúdo 2">
            <a:extLst>
              <a:ext uri="{FF2B5EF4-FFF2-40B4-BE49-F238E27FC236}">
                <a16:creationId xmlns:a16="http://schemas.microsoft.com/office/drawing/2014/main" id="{0D756735-5EBB-EB88-9B8E-D65E1E6366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o Texto 3">
            <a:extLst>
              <a:ext uri="{FF2B5EF4-FFF2-40B4-BE49-F238E27FC236}">
                <a16:creationId xmlns:a16="http://schemas.microsoft.com/office/drawing/2014/main" id="{2396D5AF-284C-1AF8-F86D-CC6841E122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Marcador de Posição da Data 4">
            <a:extLst>
              <a:ext uri="{FF2B5EF4-FFF2-40B4-BE49-F238E27FC236}">
                <a16:creationId xmlns:a16="http://schemas.microsoft.com/office/drawing/2014/main" id="{E18AFC65-CD66-FBEB-A302-DC4924410A18}"/>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6" name="Marcador de Posição do Rodapé 5">
            <a:extLst>
              <a:ext uri="{FF2B5EF4-FFF2-40B4-BE49-F238E27FC236}">
                <a16:creationId xmlns:a16="http://schemas.microsoft.com/office/drawing/2014/main" id="{9C102249-050E-61C3-B15B-931229373A2E}"/>
              </a:ext>
            </a:extLst>
          </p:cNvPr>
          <p:cNvSpPr>
            <a:spLocks noGrp="1"/>
          </p:cNvSpPr>
          <p:nvPr>
            <p:ph type="ftr" sz="quarter" idx="11"/>
          </p:nvPr>
        </p:nvSpPr>
        <p:spPr/>
        <p:txBody>
          <a:bodyPr/>
          <a:lstStyle/>
          <a:p>
            <a:endParaRPr lang="pt-PT"/>
          </a:p>
        </p:txBody>
      </p:sp>
      <p:sp>
        <p:nvSpPr>
          <p:cNvPr id="7" name="Marcador de Posição do Número do Diapositivo 6">
            <a:extLst>
              <a:ext uri="{FF2B5EF4-FFF2-40B4-BE49-F238E27FC236}">
                <a16:creationId xmlns:a16="http://schemas.microsoft.com/office/drawing/2014/main" id="{3FC84016-3FDD-B0C0-0D80-185D76CB3428}"/>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33945467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F935B0-2470-3125-E7D3-EF11433D4D4E}"/>
              </a:ext>
            </a:extLst>
          </p:cNvPr>
          <p:cNvSpPr>
            <a:spLocks noGrp="1"/>
          </p:cNvSpPr>
          <p:nvPr>
            <p:ph type="title"/>
          </p:nvPr>
        </p:nvSpPr>
        <p:spPr>
          <a:xfrm>
            <a:off x="839788" y="457200"/>
            <a:ext cx="3932237" cy="1600200"/>
          </a:xfrm>
        </p:spPr>
        <p:txBody>
          <a:bodyPr anchor="b"/>
          <a:lstStyle>
            <a:lvl1pPr>
              <a:defRPr sz="3200"/>
            </a:lvl1pPr>
          </a:lstStyle>
          <a:p>
            <a:r>
              <a:rPr lang="pt-PT"/>
              <a:t>Clique para editar o estilo de título do Modelo Global</a:t>
            </a:r>
          </a:p>
        </p:txBody>
      </p:sp>
      <p:sp>
        <p:nvSpPr>
          <p:cNvPr id="3" name="Marcador de Posição da Imagem 2">
            <a:extLst>
              <a:ext uri="{FF2B5EF4-FFF2-40B4-BE49-F238E27FC236}">
                <a16:creationId xmlns:a16="http://schemas.microsoft.com/office/drawing/2014/main" id="{84CD3EE2-AB1A-C7EC-636F-8CE9B02E13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PT"/>
          </a:p>
        </p:txBody>
      </p:sp>
      <p:sp>
        <p:nvSpPr>
          <p:cNvPr id="4" name="Marcador de Posição do Texto 3">
            <a:extLst>
              <a:ext uri="{FF2B5EF4-FFF2-40B4-BE49-F238E27FC236}">
                <a16:creationId xmlns:a16="http://schemas.microsoft.com/office/drawing/2014/main" id="{7D992B09-094E-E919-4E8E-92E55F6C9F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Clique para editar os estilos do texto de Modelo Global</a:t>
            </a:r>
          </a:p>
        </p:txBody>
      </p:sp>
      <p:sp>
        <p:nvSpPr>
          <p:cNvPr id="5" name="Marcador de Posição da Data 4">
            <a:extLst>
              <a:ext uri="{FF2B5EF4-FFF2-40B4-BE49-F238E27FC236}">
                <a16:creationId xmlns:a16="http://schemas.microsoft.com/office/drawing/2014/main" id="{06948591-D4C3-62E1-4D82-DC3453763ACA}"/>
              </a:ext>
            </a:extLst>
          </p:cNvPr>
          <p:cNvSpPr>
            <a:spLocks noGrp="1"/>
          </p:cNvSpPr>
          <p:nvPr>
            <p:ph type="dt" sz="half" idx="10"/>
          </p:nvPr>
        </p:nvSpPr>
        <p:spPr/>
        <p:txBody>
          <a:bodyPr/>
          <a:lstStyle/>
          <a:p>
            <a:fld id="{5261E82E-D8FE-47EF-B4B1-ED7F5861FBE0}" type="datetimeFigureOut">
              <a:rPr lang="pt-PT" smtClean="0"/>
              <a:t>18/05/2022</a:t>
            </a:fld>
            <a:endParaRPr lang="pt-PT"/>
          </a:p>
        </p:txBody>
      </p:sp>
      <p:sp>
        <p:nvSpPr>
          <p:cNvPr id="6" name="Marcador de Posição do Rodapé 5">
            <a:extLst>
              <a:ext uri="{FF2B5EF4-FFF2-40B4-BE49-F238E27FC236}">
                <a16:creationId xmlns:a16="http://schemas.microsoft.com/office/drawing/2014/main" id="{3118C0E8-4A5D-BAE1-57CB-11D571DE5658}"/>
              </a:ext>
            </a:extLst>
          </p:cNvPr>
          <p:cNvSpPr>
            <a:spLocks noGrp="1"/>
          </p:cNvSpPr>
          <p:nvPr>
            <p:ph type="ftr" sz="quarter" idx="11"/>
          </p:nvPr>
        </p:nvSpPr>
        <p:spPr/>
        <p:txBody>
          <a:bodyPr/>
          <a:lstStyle/>
          <a:p>
            <a:endParaRPr lang="pt-PT"/>
          </a:p>
        </p:txBody>
      </p:sp>
      <p:sp>
        <p:nvSpPr>
          <p:cNvPr id="7" name="Marcador de Posição do Número do Diapositivo 6">
            <a:extLst>
              <a:ext uri="{FF2B5EF4-FFF2-40B4-BE49-F238E27FC236}">
                <a16:creationId xmlns:a16="http://schemas.microsoft.com/office/drawing/2014/main" id="{98977B6E-0C0C-AEDE-3169-E7EB378DA01D}"/>
              </a:ext>
            </a:extLst>
          </p:cNvPr>
          <p:cNvSpPr>
            <a:spLocks noGrp="1"/>
          </p:cNvSpPr>
          <p:nvPr>
            <p:ph type="sldNum" sz="quarter" idx="12"/>
          </p:nvPr>
        </p:nvSpPr>
        <p:spPr/>
        <p:txBody>
          <a:bodyPr/>
          <a:lstStyle/>
          <a:p>
            <a:fld id="{876A928C-AAEE-440C-92A7-CD5A81ED56A1}" type="slidenum">
              <a:rPr lang="pt-PT" smtClean="0"/>
              <a:t>‹nº›</a:t>
            </a:fld>
            <a:endParaRPr lang="pt-PT"/>
          </a:p>
        </p:txBody>
      </p:sp>
    </p:spTree>
    <p:extLst>
      <p:ext uri="{BB962C8B-B14F-4D97-AF65-F5344CB8AC3E}">
        <p14:creationId xmlns:p14="http://schemas.microsoft.com/office/powerpoint/2010/main" val="2335221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Título 1">
            <a:extLst>
              <a:ext uri="{FF2B5EF4-FFF2-40B4-BE49-F238E27FC236}">
                <a16:creationId xmlns:a16="http://schemas.microsoft.com/office/drawing/2014/main" id="{D79CDA88-68AE-A976-6047-5317867911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PT"/>
              <a:t>Clique para editar o estilo de título do Modelo Global</a:t>
            </a:r>
          </a:p>
        </p:txBody>
      </p:sp>
      <p:sp>
        <p:nvSpPr>
          <p:cNvPr id="3" name="Marcador de Posição do Texto 2">
            <a:extLst>
              <a:ext uri="{FF2B5EF4-FFF2-40B4-BE49-F238E27FC236}">
                <a16:creationId xmlns:a16="http://schemas.microsoft.com/office/drawing/2014/main" id="{E80AED28-367C-A559-DEAB-5502F913F6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4" name="Marcador de Posição da Data 3">
            <a:extLst>
              <a:ext uri="{FF2B5EF4-FFF2-40B4-BE49-F238E27FC236}">
                <a16:creationId xmlns:a16="http://schemas.microsoft.com/office/drawing/2014/main" id="{CC52CC09-6B15-E4ED-D87A-AA74A0D821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61E82E-D8FE-47EF-B4B1-ED7F5861FBE0}" type="datetimeFigureOut">
              <a:rPr lang="pt-PT" smtClean="0"/>
              <a:t>18/05/2022</a:t>
            </a:fld>
            <a:endParaRPr lang="pt-PT"/>
          </a:p>
        </p:txBody>
      </p:sp>
      <p:sp>
        <p:nvSpPr>
          <p:cNvPr id="5" name="Marcador de Posição do Rodapé 4">
            <a:extLst>
              <a:ext uri="{FF2B5EF4-FFF2-40B4-BE49-F238E27FC236}">
                <a16:creationId xmlns:a16="http://schemas.microsoft.com/office/drawing/2014/main" id="{EBE3F91F-40A5-236F-C804-E9B74379382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PT"/>
          </a:p>
        </p:txBody>
      </p:sp>
      <p:sp>
        <p:nvSpPr>
          <p:cNvPr id="6" name="Marcador de Posição do Número do Diapositivo 5">
            <a:extLst>
              <a:ext uri="{FF2B5EF4-FFF2-40B4-BE49-F238E27FC236}">
                <a16:creationId xmlns:a16="http://schemas.microsoft.com/office/drawing/2014/main" id="{97C9A5AB-2C54-3C8B-30D8-8E970457D3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6A928C-AAEE-440C-92A7-CD5A81ED56A1}" type="slidenum">
              <a:rPr lang="pt-PT" smtClean="0"/>
              <a:t>‹nº›</a:t>
            </a:fld>
            <a:endParaRPr lang="pt-PT"/>
          </a:p>
        </p:txBody>
      </p:sp>
    </p:spTree>
    <p:extLst>
      <p:ext uri="{BB962C8B-B14F-4D97-AF65-F5344CB8AC3E}">
        <p14:creationId xmlns:p14="http://schemas.microsoft.com/office/powerpoint/2010/main" val="301368419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04D1D120-6131-DC5F-B798-9262C02E6C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4178" y="1872993"/>
            <a:ext cx="9183643" cy="3112014"/>
          </a:xfrm>
          <a:prstGeom prst="rect">
            <a:avLst/>
          </a:prstGeom>
        </p:spPr>
      </p:pic>
    </p:spTree>
    <p:extLst>
      <p:ext uri="{BB962C8B-B14F-4D97-AF65-F5344CB8AC3E}">
        <p14:creationId xmlns:p14="http://schemas.microsoft.com/office/powerpoint/2010/main" val="807296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FEE452-D01B-7573-8DB9-D1EA74D72C3F}"/>
              </a:ext>
            </a:extLst>
          </p:cNvPr>
          <p:cNvSpPr>
            <a:spLocks noGrp="1"/>
          </p:cNvSpPr>
          <p:nvPr>
            <p:ph type="title"/>
          </p:nvPr>
        </p:nvSpPr>
        <p:spPr>
          <a:xfrm>
            <a:off x="838200" y="1279525"/>
            <a:ext cx="10515600" cy="1325563"/>
          </a:xfrm>
        </p:spPr>
        <p:txBody>
          <a:bodyPr/>
          <a:lstStyle/>
          <a:p>
            <a:pPr algn="ctr"/>
            <a:r>
              <a:rPr lang="pt-PT" sz="4800" dirty="0">
                <a:solidFill>
                  <a:srgbClr val="C7791B"/>
                </a:solidFill>
                <a:latin typeface="AvenirNext LT Pro Bold" panose="020B0804020202020204" pitchFamily="34" charset="0"/>
              </a:rPr>
              <a:t>ÍNDICE</a:t>
            </a:r>
            <a:endParaRPr lang="pt-PT" dirty="0">
              <a:solidFill>
                <a:srgbClr val="C7791B"/>
              </a:solidFill>
              <a:latin typeface="AvenirNext LT Pro Bold" panose="020B0804020202020204" pitchFamily="34" charset="0"/>
            </a:endParaRPr>
          </a:p>
        </p:txBody>
      </p:sp>
      <p:cxnSp>
        <p:nvCxnSpPr>
          <p:cNvPr id="5" name="Conexão reta 4">
            <a:extLst>
              <a:ext uri="{FF2B5EF4-FFF2-40B4-BE49-F238E27FC236}">
                <a16:creationId xmlns:a16="http://schemas.microsoft.com/office/drawing/2014/main" id="{0618AC95-328D-3C55-E650-54A7A81E3E6A}"/>
              </a:ext>
            </a:extLst>
          </p:cNvPr>
          <p:cNvCxnSpPr>
            <a:cxnSpLocks/>
          </p:cNvCxnSpPr>
          <p:nvPr/>
        </p:nvCxnSpPr>
        <p:spPr>
          <a:xfrm>
            <a:off x="5742214" y="2286000"/>
            <a:ext cx="707571" cy="0"/>
          </a:xfrm>
          <a:prstGeom prst="line">
            <a:avLst/>
          </a:prstGeom>
          <a:ln w="38100">
            <a:solidFill>
              <a:srgbClr val="C7791B"/>
            </a:solidFill>
          </a:ln>
        </p:spPr>
        <p:style>
          <a:lnRef idx="1">
            <a:schemeClr val="accent1"/>
          </a:lnRef>
          <a:fillRef idx="0">
            <a:schemeClr val="accent1"/>
          </a:fillRef>
          <a:effectRef idx="0">
            <a:schemeClr val="accent1"/>
          </a:effectRef>
          <a:fontRef idx="minor">
            <a:schemeClr val="tx1"/>
          </a:fontRef>
        </p:style>
      </p:cxnSp>
      <p:sp>
        <p:nvSpPr>
          <p:cNvPr id="7" name="Retângulo: Cantos Arredondados 6">
            <a:extLst>
              <a:ext uri="{FF2B5EF4-FFF2-40B4-BE49-F238E27FC236}">
                <a16:creationId xmlns:a16="http://schemas.microsoft.com/office/drawing/2014/main" id="{E45FA1C9-9E47-D913-0B83-BA0C3975A91C}"/>
              </a:ext>
            </a:extLst>
          </p:cNvPr>
          <p:cNvSpPr/>
          <p:nvPr/>
        </p:nvSpPr>
        <p:spPr>
          <a:xfrm>
            <a:off x="1915886" y="3292476"/>
            <a:ext cx="1197429" cy="990600"/>
          </a:xfrm>
          <a:prstGeom prst="round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8" name="Retângulo: Cantos Arredondados 7">
            <a:extLst>
              <a:ext uri="{FF2B5EF4-FFF2-40B4-BE49-F238E27FC236}">
                <a16:creationId xmlns:a16="http://schemas.microsoft.com/office/drawing/2014/main" id="{59DF775D-2A03-7394-C338-A42F794D6AA2}"/>
              </a:ext>
            </a:extLst>
          </p:cNvPr>
          <p:cNvSpPr/>
          <p:nvPr/>
        </p:nvSpPr>
        <p:spPr>
          <a:xfrm>
            <a:off x="4299858" y="3292476"/>
            <a:ext cx="1197429" cy="990600"/>
          </a:xfrm>
          <a:prstGeom prst="round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9" name="Retângulo: Cantos Arredondados 8">
            <a:extLst>
              <a:ext uri="{FF2B5EF4-FFF2-40B4-BE49-F238E27FC236}">
                <a16:creationId xmlns:a16="http://schemas.microsoft.com/office/drawing/2014/main" id="{FAE3CDBB-0F4F-B936-AC9D-8D162CE37F72}"/>
              </a:ext>
            </a:extLst>
          </p:cNvPr>
          <p:cNvSpPr/>
          <p:nvPr/>
        </p:nvSpPr>
        <p:spPr>
          <a:xfrm>
            <a:off x="6847114" y="3292476"/>
            <a:ext cx="1197429" cy="990600"/>
          </a:xfrm>
          <a:prstGeom prst="round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0" name="Retângulo: Cantos Arredondados 9">
            <a:extLst>
              <a:ext uri="{FF2B5EF4-FFF2-40B4-BE49-F238E27FC236}">
                <a16:creationId xmlns:a16="http://schemas.microsoft.com/office/drawing/2014/main" id="{3B6A7F2A-A29C-0626-029C-BB12DCBFF5A5}"/>
              </a:ext>
            </a:extLst>
          </p:cNvPr>
          <p:cNvSpPr/>
          <p:nvPr/>
        </p:nvSpPr>
        <p:spPr>
          <a:xfrm>
            <a:off x="9329054" y="3292476"/>
            <a:ext cx="1197429" cy="990600"/>
          </a:xfrm>
          <a:prstGeom prst="round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12" name="CaixaDeTexto 11">
            <a:extLst>
              <a:ext uri="{FF2B5EF4-FFF2-40B4-BE49-F238E27FC236}">
                <a16:creationId xmlns:a16="http://schemas.microsoft.com/office/drawing/2014/main" id="{311B85B2-6A35-7E81-CA19-93CC6C811F84}"/>
              </a:ext>
            </a:extLst>
          </p:cNvPr>
          <p:cNvSpPr txBox="1"/>
          <p:nvPr/>
        </p:nvSpPr>
        <p:spPr>
          <a:xfrm>
            <a:off x="1653540" y="4403725"/>
            <a:ext cx="1722120" cy="646331"/>
          </a:xfrm>
          <a:prstGeom prst="rect">
            <a:avLst/>
          </a:prstGeom>
          <a:noFill/>
        </p:spPr>
        <p:txBody>
          <a:bodyPr wrap="square" rtlCol="0">
            <a:spAutoFit/>
          </a:bodyPr>
          <a:lstStyle/>
          <a:p>
            <a:pPr algn="ctr"/>
            <a:r>
              <a:rPr lang="da-DK" dirty="0">
                <a:latin typeface="Avenir LT Std 45 Book" panose="020B0502020203020204" pitchFamily="34" charset="0"/>
              </a:rPr>
              <a:t>Lorem ipsum</a:t>
            </a:r>
          </a:p>
          <a:p>
            <a:pPr algn="ctr"/>
            <a:r>
              <a:rPr lang="da-DK" dirty="0">
                <a:latin typeface="Avenir LT Std 45 Book" panose="020B0502020203020204" pitchFamily="34" charset="0"/>
              </a:rPr>
              <a:t>dolor sit amet</a:t>
            </a:r>
            <a:endParaRPr lang="pt-PT" dirty="0">
              <a:latin typeface="Avenir LT Std 45 Book" panose="020B0502020203020204" pitchFamily="34" charset="0"/>
            </a:endParaRPr>
          </a:p>
        </p:txBody>
      </p:sp>
      <p:sp>
        <p:nvSpPr>
          <p:cNvPr id="14" name="CaixaDeTexto 13">
            <a:extLst>
              <a:ext uri="{FF2B5EF4-FFF2-40B4-BE49-F238E27FC236}">
                <a16:creationId xmlns:a16="http://schemas.microsoft.com/office/drawing/2014/main" id="{7C6DC315-FC10-EA6B-A83E-4E17A5C40296}"/>
              </a:ext>
            </a:extLst>
          </p:cNvPr>
          <p:cNvSpPr txBox="1"/>
          <p:nvPr/>
        </p:nvSpPr>
        <p:spPr>
          <a:xfrm>
            <a:off x="4020094" y="4403725"/>
            <a:ext cx="1722120" cy="646331"/>
          </a:xfrm>
          <a:prstGeom prst="rect">
            <a:avLst/>
          </a:prstGeom>
          <a:noFill/>
        </p:spPr>
        <p:txBody>
          <a:bodyPr wrap="square" rtlCol="0">
            <a:spAutoFit/>
          </a:bodyPr>
          <a:lstStyle/>
          <a:p>
            <a:pPr algn="ctr"/>
            <a:r>
              <a:rPr lang="da-DK" dirty="0">
                <a:latin typeface="Avenir LT Std 45 Book" panose="020B0502020203020204" pitchFamily="34" charset="0"/>
              </a:rPr>
              <a:t>Lorem ipsum</a:t>
            </a:r>
          </a:p>
          <a:p>
            <a:pPr algn="ctr"/>
            <a:r>
              <a:rPr lang="da-DK" dirty="0">
                <a:latin typeface="Avenir LT Std 45 Book" panose="020B0502020203020204" pitchFamily="34" charset="0"/>
              </a:rPr>
              <a:t>dolor sit amet</a:t>
            </a:r>
            <a:endParaRPr lang="pt-PT" dirty="0">
              <a:latin typeface="Avenir LT Std 45 Book" panose="020B0502020203020204" pitchFamily="34" charset="0"/>
            </a:endParaRPr>
          </a:p>
        </p:txBody>
      </p:sp>
      <p:sp>
        <p:nvSpPr>
          <p:cNvPr id="15" name="CaixaDeTexto 14">
            <a:extLst>
              <a:ext uri="{FF2B5EF4-FFF2-40B4-BE49-F238E27FC236}">
                <a16:creationId xmlns:a16="http://schemas.microsoft.com/office/drawing/2014/main" id="{BABB8F33-AE2F-1B1B-73FD-71CEB872A7D5}"/>
              </a:ext>
            </a:extLst>
          </p:cNvPr>
          <p:cNvSpPr txBox="1"/>
          <p:nvPr/>
        </p:nvSpPr>
        <p:spPr>
          <a:xfrm>
            <a:off x="6600007" y="4403725"/>
            <a:ext cx="1722120" cy="646331"/>
          </a:xfrm>
          <a:prstGeom prst="rect">
            <a:avLst/>
          </a:prstGeom>
          <a:noFill/>
        </p:spPr>
        <p:txBody>
          <a:bodyPr wrap="square" rtlCol="0">
            <a:spAutoFit/>
          </a:bodyPr>
          <a:lstStyle/>
          <a:p>
            <a:pPr algn="ctr"/>
            <a:r>
              <a:rPr lang="da-DK" dirty="0">
                <a:latin typeface="Avenir LT Std 45 Book" panose="020B0502020203020204" pitchFamily="34" charset="0"/>
              </a:rPr>
              <a:t>Lorem ipsum</a:t>
            </a:r>
          </a:p>
          <a:p>
            <a:pPr algn="ctr"/>
            <a:r>
              <a:rPr lang="da-DK" dirty="0">
                <a:latin typeface="Avenir LT Std 45 Book" panose="020B0502020203020204" pitchFamily="34" charset="0"/>
              </a:rPr>
              <a:t>dolor sit amet</a:t>
            </a:r>
            <a:endParaRPr lang="pt-PT" dirty="0">
              <a:latin typeface="Avenir LT Std 45 Book" panose="020B0502020203020204" pitchFamily="34" charset="0"/>
            </a:endParaRPr>
          </a:p>
        </p:txBody>
      </p:sp>
      <p:sp>
        <p:nvSpPr>
          <p:cNvPr id="16" name="CaixaDeTexto 15">
            <a:extLst>
              <a:ext uri="{FF2B5EF4-FFF2-40B4-BE49-F238E27FC236}">
                <a16:creationId xmlns:a16="http://schemas.microsoft.com/office/drawing/2014/main" id="{E9450BA4-DAAE-84D2-158F-81AB442116F1}"/>
              </a:ext>
            </a:extLst>
          </p:cNvPr>
          <p:cNvSpPr txBox="1"/>
          <p:nvPr/>
        </p:nvSpPr>
        <p:spPr>
          <a:xfrm>
            <a:off x="9066708" y="4403725"/>
            <a:ext cx="1722120" cy="646331"/>
          </a:xfrm>
          <a:prstGeom prst="rect">
            <a:avLst/>
          </a:prstGeom>
          <a:noFill/>
        </p:spPr>
        <p:txBody>
          <a:bodyPr wrap="square" rtlCol="0">
            <a:spAutoFit/>
          </a:bodyPr>
          <a:lstStyle/>
          <a:p>
            <a:pPr algn="ctr"/>
            <a:r>
              <a:rPr lang="da-DK" dirty="0">
                <a:latin typeface="Avenir LT Std 45 Book" panose="020B0502020203020204" pitchFamily="34" charset="0"/>
              </a:rPr>
              <a:t>Lorem ipsum</a:t>
            </a:r>
          </a:p>
          <a:p>
            <a:pPr algn="ctr"/>
            <a:r>
              <a:rPr lang="da-DK" dirty="0">
                <a:latin typeface="Avenir LT Std 45 Book" panose="020B0502020203020204" pitchFamily="34" charset="0"/>
              </a:rPr>
              <a:t>dolor sit amet</a:t>
            </a:r>
            <a:endParaRPr lang="pt-PT" dirty="0">
              <a:latin typeface="Avenir LT Std 45 Book" panose="020B0502020203020204" pitchFamily="34" charset="0"/>
            </a:endParaRPr>
          </a:p>
        </p:txBody>
      </p:sp>
      <p:sp>
        <p:nvSpPr>
          <p:cNvPr id="17" name="CaixaDeTexto 16">
            <a:extLst>
              <a:ext uri="{FF2B5EF4-FFF2-40B4-BE49-F238E27FC236}">
                <a16:creationId xmlns:a16="http://schemas.microsoft.com/office/drawing/2014/main" id="{DD29DDDA-8CFE-BDBD-BA09-F233BB26BB23}"/>
              </a:ext>
            </a:extLst>
          </p:cNvPr>
          <p:cNvSpPr txBox="1"/>
          <p:nvPr/>
        </p:nvSpPr>
        <p:spPr>
          <a:xfrm>
            <a:off x="2090057" y="3403055"/>
            <a:ext cx="1077686" cy="769441"/>
          </a:xfrm>
          <a:prstGeom prst="rect">
            <a:avLst/>
          </a:prstGeom>
          <a:noFill/>
        </p:spPr>
        <p:txBody>
          <a:bodyPr wrap="square" rtlCol="0">
            <a:spAutoFit/>
          </a:bodyPr>
          <a:lstStyle/>
          <a:p>
            <a:r>
              <a:rPr lang="pt-PT" sz="4400" dirty="0">
                <a:solidFill>
                  <a:schemeClr val="bg1"/>
                </a:solidFill>
                <a:latin typeface="AvenirNext LT Pro Bold" panose="020B0804020202020204" pitchFamily="34" charset="0"/>
              </a:rPr>
              <a:t>01</a:t>
            </a:r>
          </a:p>
        </p:txBody>
      </p:sp>
      <p:sp>
        <p:nvSpPr>
          <p:cNvPr id="19" name="CaixaDeTexto 18">
            <a:extLst>
              <a:ext uri="{FF2B5EF4-FFF2-40B4-BE49-F238E27FC236}">
                <a16:creationId xmlns:a16="http://schemas.microsoft.com/office/drawing/2014/main" id="{7AEE9AD8-1E5F-CACD-DE47-7D86C32BF772}"/>
              </a:ext>
            </a:extLst>
          </p:cNvPr>
          <p:cNvSpPr txBox="1"/>
          <p:nvPr/>
        </p:nvSpPr>
        <p:spPr>
          <a:xfrm>
            <a:off x="4419601" y="3403055"/>
            <a:ext cx="1077686" cy="769441"/>
          </a:xfrm>
          <a:prstGeom prst="rect">
            <a:avLst/>
          </a:prstGeom>
          <a:noFill/>
        </p:spPr>
        <p:txBody>
          <a:bodyPr wrap="square" rtlCol="0">
            <a:spAutoFit/>
          </a:bodyPr>
          <a:lstStyle/>
          <a:p>
            <a:r>
              <a:rPr lang="pt-PT" sz="4400" dirty="0">
                <a:solidFill>
                  <a:schemeClr val="bg1"/>
                </a:solidFill>
                <a:latin typeface="AvenirNext LT Pro Bold" panose="020B0804020202020204" pitchFamily="34" charset="0"/>
              </a:rPr>
              <a:t>02</a:t>
            </a:r>
          </a:p>
        </p:txBody>
      </p:sp>
      <p:sp>
        <p:nvSpPr>
          <p:cNvPr id="20" name="CaixaDeTexto 19">
            <a:extLst>
              <a:ext uri="{FF2B5EF4-FFF2-40B4-BE49-F238E27FC236}">
                <a16:creationId xmlns:a16="http://schemas.microsoft.com/office/drawing/2014/main" id="{FF3343D9-06DD-6149-908C-C172B9889742}"/>
              </a:ext>
            </a:extLst>
          </p:cNvPr>
          <p:cNvSpPr txBox="1"/>
          <p:nvPr/>
        </p:nvSpPr>
        <p:spPr>
          <a:xfrm>
            <a:off x="6966857" y="3403054"/>
            <a:ext cx="1077686" cy="769441"/>
          </a:xfrm>
          <a:prstGeom prst="rect">
            <a:avLst/>
          </a:prstGeom>
          <a:noFill/>
        </p:spPr>
        <p:txBody>
          <a:bodyPr wrap="square" rtlCol="0">
            <a:spAutoFit/>
          </a:bodyPr>
          <a:lstStyle/>
          <a:p>
            <a:r>
              <a:rPr lang="pt-PT" sz="4400" dirty="0">
                <a:solidFill>
                  <a:schemeClr val="bg1"/>
                </a:solidFill>
                <a:latin typeface="AvenirNext LT Pro Bold" panose="020B0804020202020204" pitchFamily="34" charset="0"/>
              </a:rPr>
              <a:t>03</a:t>
            </a:r>
          </a:p>
        </p:txBody>
      </p:sp>
      <p:sp>
        <p:nvSpPr>
          <p:cNvPr id="21" name="CaixaDeTexto 20">
            <a:extLst>
              <a:ext uri="{FF2B5EF4-FFF2-40B4-BE49-F238E27FC236}">
                <a16:creationId xmlns:a16="http://schemas.microsoft.com/office/drawing/2014/main" id="{5A9FD610-5961-8880-3121-60C5605F4612}"/>
              </a:ext>
            </a:extLst>
          </p:cNvPr>
          <p:cNvSpPr txBox="1"/>
          <p:nvPr/>
        </p:nvSpPr>
        <p:spPr>
          <a:xfrm>
            <a:off x="9448797" y="3403053"/>
            <a:ext cx="1077686" cy="769441"/>
          </a:xfrm>
          <a:prstGeom prst="rect">
            <a:avLst/>
          </a:prstGeom>
          <a:noFill/>
        </p:spPr>
        <p:txBody>
          <a:bodyPr wrap="square" rtlCol="0">
            <a:spAutoFit/>
          </a:bodyPr>
          <a:lstStyle/>
          <a:p>
            <a:r>
              <a:rPr lang="pt-PT" sz="4400" dirty="0">
                <a:solidFill>
                  <a:schemeClr val="bg1"/>
                </a:solidFill>
                <a:latin typeface="AvenirNext LT Pro Bold" panose="020B0804020202020204" pitchFamily="34" charset="0"/>
              </a:rPr>
              <a:t>04</a:t>
            </a:r>
          </a:p>
        </p:txBody>
      </p:sp>
    </p:spTree>
    <p:extLst>
      <p:ext uri="{BB962C8B-B14F-4D97-AF65-F5344CB8AC3E}">
        <p14:creationId xmlns:p14="http://schemas.microsoft.com/office/powerpoint/2010/main" val="674185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41758C44-09C8-E06D-749E-AEF823DAE601}"/>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36386" b="25177"/>
          <a:stretch/>
        </p:blipFill>
        <p:spPr>
          <a:xfrm>
            <a:off x="0" y="4038600"/>
            <a:ext cx="12192000" cy="3124200"/>
          </a:xfrm>
          <a:prstGeom prst="rect">
            <a:avLst/>
          </a:prstGeom>
        </p:spPr>
      </p:pic>
      <p:sp>
        <p:nvSpPr>
          <p:cNvPr id="6" name="Retângulo 5">
            <a:extLst>
              <a:ext uri="{FF2B5EF4-FFF2-40B4-BE49-F238E27FC236}">
                <a16:creationId xmlns:a16="http://schemas.microsoft.com/office/drawing/2014/main" id="{EFEC1DD8-BCDC-E0D1-C4F1-7E8FAEA2E4F4}"/>
              </a:ext>
            </a:extLst>
          </p:cNvPr>
          <p:cNvSpPr/>
          <p:nvPr/>
        </p:nvSpPr>
        <p:spPr>
          <a:xfrm>
            <a:off x="0" y="4038600"/>
            <a:ext cx="12192000" cy="3124200"/>
          </a:xfrm>
          <a:prstGeom prst="rect">
            <a:avLst/>
          </a:prstGeom>
          <a:solidFill>
            <a:srgbClr val="FFFFFF">
              <a:alpha val="4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16" name="Título 1">
            <a:extLst>
              <a:ext uri="{FF2B5EF4-FFF2-40B4-BE49-F238E27FC236}">
                <a16:creationId xmlns:a16="http://schemas.microsoft.com/office/drawing/2014/main" id="{85323B7F-A7E8-965D-E860-5B9C3B4523D5}"/>
              </a:ext>
            </a:extLst>
          </p:cNvPr>
          <p:cNvSpPr>
            <a:spLocks noGrp="1"/>
          </p:cNvSpPr>
          <p:nvPr>
            <p:ph type="ctrTitle"/>
          </p:nvPr>
        </p:nvSpPr>
        <p:spPr>
          <a:xfrm>
            <a:off x="693964" y="629722"/>
            <a:ext cx="3975100" cy="1041083"/>
          </a:xfrm>
        </p:spPr>
        <p:txBody>
          <a:bodyPr>
            <a:normAutofit/>
          </a:bodyPr>
          <a:lstStyle/>
          <a:p>
            <a:r>
              <a:rPr lang="pt-PT" sz="4800" dirty="0">
                <a:solidFill>
                  <a:srgbClr val="C7791B"/>
                </a:solidFill>
                <a:latin typeface="AvenirNext LT Pro Bold" panose="020B0804020202020204" pitchFamily="34" charset="0"/>
              </a:rPr>
              <a:t>ABOUT US</a:t>
            </a:r>
          </a:p>
        </p:txBody>
      </p:sp>
      <p:sp>
        <p:nvSpPr>
          <p:cNvPr id="17" name="Subtítulo 2">
            <a:extLst>
              <a:ext uri="{FF2B5EF4-FFF2-40B4-BE49-F238E27FC236}">
                <a16:creationId xmlns:a16="http://schemas.microsoft.com/office/drawing/2014/main" id="{AD1360B7-D6EF-F45A-E806-B543FDD0F143}"/>
              </a:ext>
            </a:extLst>
          </p:cNvPr>
          <p:cNvSpPr txBox="1">
            <a:spLocks/>
          </p:cNvSpPr>
          <p:nvPr/>
        </p:nvSpPr>
        <p:spPr>
          <a:xfrm>
            <a:off x="5378994" y="935196"/>
            <a:ext cx="10280106" cy="33447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pt-PT" sz="1600" dirty="0">
                <a:latin typeface="Avenir LT Std 45 Book" panose="020B0502020203020204" pitchFamily="34" charset="0"/>
              </a:rPr>
              <a:t>Corpo de texto. Corpo de texto. Corpo de texto. </a:t>
            </a:r>
          </a:p>
          <a:p>
            <a:pPr marL="0" indent="0">
              <a:lnSpc>
                <a:spcPct val="120000"/>
              </a:lnSpc>
              <a:spcBef>
                <a:spcPts val="0"/>
              </a:spcBef>
              <a:buNone/>
            </a:pPr>
            <a:r>
              <a:rPr lang="pt-PT" sz="1600" dirty="0">
                <a:latin typeface="Avenir LT Std 45 Book" panose="020B0502020203020204" pitchFamily="34" charset="0"/>
              </a:rPr>
              <a:t>Corpo de texto. Corpo de texto. Corpo de texto. </a:t>
            </a:r>
          </a:p>
          <a:p>
            <a:pPr marL="0" indent="0">
              <a:lnSpc>
                <a:spcPct val="120000"/>
              </a:lnSpc>
              <a:spcBef>
                <a:spcPts val="0"/>
              </a:spcBef>
              <a:buNone/>
            </a:pPr>
            <a:r>
              <a:rPr lang="pt-PT" sz="1600" dirty="0">
                <a:latin typeface="Avenir LT Std 45 Book" panose="020B0502020203020204" pitchFamily="34" charset="0"/>
              </a:rPr>
              <a:t>Corpo de texto. Corpo de texto. Corpo de texto. </a:t>
            </a:r>
          </a:p>
          <a:p>
            <a:pPr marL="0" indent="0">
              <a:lnSpc>
                <a:spcPct val="120000"/>
              </a:lnSpc>
              <a:spcBef>
                <a:spcPts val="0"/>
              </a:spcBef>
              <a:buNone/>
            </a:pPr>
            <a:r>
              <a:rPr lang="pt-PT" sz="1600" dirty="0">
                <a:latin typeface="Avenir LT Std 45 Book" panose="020B0502020203020204" pitchFamily="34" charset="0"/>
              </a:rPr>
              <a:t>Corpo de texto. Corpo de texto. Corpo. </a:t>
            </a:r>
          </a:p>
          <a:p>
            <a:pPr marL="0" indent="0">
              <a:lnSpc>
                <a:spcPct val="120000"/>
              </a:lnSpc>
              <a:spcBef>
                <a:spcPts val="0"/>
              </a:spcBef>
              <a:buNone/>
            </a:pPr>
            <a:endParaRPr lang="pt-PT" sz="1600" dirty="0">
              <a:latin typeface="Avenir LT Std 45 Book" panose="020B0502020203020204" pitchFamily="34" charset="0"/>
            </a:endParaRPr>
          </a:p>
          <a:p>
            <a:pPr marL="0" indent="0">
              <a:lnSpc>
                <a:spcPct val="120000"/>
              </a:lnSpc>
              <a:spcBef>
                <a:spcPts val="0"/>
              </a:spcBef>
              <a:buNone/>
            </a:pPr>
            <a:r>
              <a:rPr lang="pt-PT" sz="1600" dirty="0">
                <a:latin typeface="Avenir LT Std 45 Book" panose="020B0502020203020204" pitchFamily="34" charset="0"/>
              </a:rPr>
              <a:t>Corpo de texto.</a:t>
            </a:r>
            <a:r>
              <a:rPr lang="pt-PT" sz="1600" dirty="0"/>
              <a:t> </a:t>
            </a:r>
            <a:r>
              <a:rPr lang="pt-PT" sz="1600" dirty="0">
                <a:latin typeface="Avenir LT Std 45 Book" panose="020B0502020203020204" pitchFamily="34" charset="0"/>
              </a:rPr>
              <a:t>Corpo de texto. Corpo de texto. Corpo</a:t>
            </a:r>
          </a:p>
          <a:p>
            <a:pPr marL="0" indent="0">
              <a:lnSpc>
                <a:spcPct val="120000"/>
              </a:lnSpc>
              <a:spcBef>
                <a:spcPts val="0"/>
              </a:spcBef>
              <a:buNone/>
            </a:pPr>
            <a:r>
              <a:rPr lang="pt-PT" sz="1600" dirty="0">
                <a:latin typeface="Avenir LT Std 45 Book" panose="020B0502020203020204" pitchFamily="34" charset="0"/>
              </a:rPr>
              <a:t>de texto. Corpo de texto. Corpo de texto. Corpo de texto. </a:t>
            </a:r>
          </a:p>
          <a:p>
            <a:pPr marL="0" indent="0">
              <a:buNone/>
            </a:pPr>
            <a:endParaRPr lang="pt-PT" dirty="0"/>
          </a:p>
          <a:p>
            <a:endParaRPr lang="pt-PT" dirty="0"/>
          </a:p>
          <a:p>
            <a:endParaRPr lang="pt-PT" dirty="0"/>
          </a:p>
          <a:p>
            <a:endParaRPr lang="pt-PT" dirty="0"/>
          </a:p>
          <a:p>
            <a:endParaRPr lang="pt-PT" dirty="0"/>
          </a:p>
          <a:p>
            <a:endParaRPr lang="pt-PT" dirty="0"/>
          </a:p>
          <a:p>
            <a:endParaRPr lang="pt-PT" dirty="0"/>
          </a:p>
        </p:txBody>
      </p:sp>
      <p:cxnSp>
        <p:nvCxnSpPr>
          <p:cNvPr id="18" name="Conexão reta 17">
            <a:extLst>
              <a:ext uri="{FF2B5EF4-FFF2-40B4-BE49-F238E27FC236}">
                <a16:creationId xmlns:a16="http://schemas.microsoft.com/office/drawing/2014/main" id="{AD2F5F04-E714-CDAC-B628-D73054013141}"/>
              </a:ext>
            </a:extLst>
          </p:cNvPr>
          <p:cNvCxnSpPr>
            <a:cxnSpLocks/>
          </p:cNvCxnSpPr>
          <p:nvPr/>
        </p:nvCxnSpPr>
        <p:spPr>
          <a:xfrm>
            <a:off x="1063534" y="1754505"/>
            <a:ext cx="707571" cy="0"/>
          </a:xfrm>
          <a:prstGeom prst="line">
            <a:avLst/>
          </a:prstGeom>
          <a:ln w="38100">
            <a:solidFill>
              <a:srgbClr val="C7791B"/>
            </a:solidFill>
          </a:ln>
        </p:spPr>
        <p:style>
          <a:lnRef idx="1">
            <a:schemeClr val="accent1"/>
          </a:lnRef>
          <a:fillRef idx="0">
            <a:schemeClr val="accent1"/>
          </a:fillRef>
          <a:effectRef idx="0">
            <a:schemeClr val="accent1"/>
          </a:effectRef>
          <a:fontRef idx="minor">
            <a:schemeClr val="tx1"/>
          </a:fontRef>
        </p:style>
      </p:cxnSp>
      <p:sp>
        <p:nvSpPr>
          <p:cNvPr id="19" name="CaixaDeTexto 18">
            <a:extLst>
              <a:ext uri="{FF2B5EF4-FFF2-40B4-BE49-F238E27FC236}">
                <a16:creationId xmlns:a16="http://schemas.microsoft.com/office/drawing/2014/main" id="{EE811F47-F34A-074B-9156-029C69F3E36A}"/>
              </a:ext>
            </a:extLst>
          </p:cNvPr>
          <p:cNvSpPr txBox="1"/>
          <p:nvPr/>
        </p:nvSpPr>
        <p:spPr>
          <a:xfrm>
            <a:off x="1063534" y="1963678"/>
            <a:ext cx="2895600" cy="523220"/>
          </a:xfrm>
          <a:prstGeom prst="rect">
            <a:avLst/>
          </a:prstGeom>
          <a:noFill/>
        </p:spPr>
        <p:txBody>
          <a:bodyPr wrap="square" rtlCol="0">
            <a:spAutoFit/>
          </a:bodyPr>
          <a:lstStyle/>
          <a:p>
            <a:r>
              <a:rPr lang="pt-PT" sz="2800" dirty="0">
                <a:solidFill>
                  <a:srgbClr val="454444"/>
                </a:solidFill>
                <a:latin typeface="AvenirNext LT Pro Bold" panose="020B0804020202020204" pitchFamily="34" charset="0"/>
              </a:rPr>
              <a:t>Subtítulo</a:t>
            </a:r>
          </a:p>
        </p:txBody>
      </p:sp>
    </p:spTree>
    <p:extLst>
      <p:ext uri="{BB962C8B-B14F-4D97-AF65-F5344CB8AC3E}">
        <p14:creationId xmlns:p14="http://schemas.microsoft.com/office/powerpoint/2010/main" val="2108925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183479-749B-DAE6-B46C-D9BED85CB130}"/>
              </a:ext>
            </a:extLst>
          </p:cNvPr>
          <p:cNvSpPr>
            <a:spLocks noGrp="1"/>
          </p:cNvSpPr>
          <p:nvPr>
            <p:ph type="ctrTitle"/>
          </p:nvPr>
        </p:nvSpPr>
        <p:spPr>
          <a:xfrm>
            <a:off x="1371600" y="1521618"/>
            <a:ext cx="3002280" cy="1041083"/>
          </a:xfrm>
        </p:spPr>
        <p:txBody>
          <a:bodyPr>
            <a:normAutofit/>
          </a:bodyPr>
          <a:lstStyle/>
          <a:p>
            <a:r>
              <a:rPr lang="pt-PT" sz="4800" dirty="0">
                <a:solidFill>
                  <a:srgbClr val="C7791B"/>
                </a:solidFill>
                <a:latin typeface="AvenirNext LT Pro Bold" panose="020B0804020202020204" pitchFamily="34" charset="0"/>
              </a:rPr>
              <a:t>TÍTULO</a:t>
            </a:r>
          </a:p>
        </p:txBody>
      </p:sp>
      <p:sp>
        <p:nvSpPr>
          <p:cNvPr id="3" name="Subtítulo 2">
            <a:extLst>
              <a:ext uri="{FF2B5EF4-FFF2-40B4-BE49-F238E27FC236}">
                <a16:creationId xmlns:a16="http://schemas.microsoft.com/office/drawing/2014/main" id="{42873A9F-9841-E0E1-0489-7FD4CB52B836}"/>
              </a:ext>
            </a:extLst>
          </p:cNvPr>
          <p:cNvSpPr>
            <a:spLocks noGrp="1"/>
          </p:cNvSpPr>
          <p:nvPr>
            <p:ph type="subTitle" idx="1"/>
          </p:nvPr>
        </p:nvSpPr>
        <p:spPr>
          <a:xfrm>
            <a:off x="1524000" y="3160078"/>
            <a:ext cx="9144000" cy="2176304"/>
          </a:xfrm>
        </p:spPr>
        <p:txBody>
          <a:bodyPr>
            <a:normAutofit/>
          </a:bodyPr>
          <a:lstStyle/>
          <a:p>
            <a:pPr algn="l">
              <a:lnSpc>
                <a:spcPct val="100000"/>
              </a:lnSpc>
            </a:pPr>
            <a:r>
              <a:rPr lang="pt-PT" sz="1600" dirty="0">
                <a:latin typeface="Avenir LT Std 45 Book" panose="020B0502020203020204" pitchFamily="34" charset="0"/>
              </a:rPr>
              <a:t>Corpo de texto. Corpo de texto. Corpo de texto. Corpo de texto. Corpo de texto. Corpo de texto. Corpo de texto. Corpo de texto. Corpo de texto. Corpo de texto. Corpo de texto. Corpo de texto. Corpo de texto.</a:t>
            </a:r>
            <a:r>
              <a:rPr lang="pt-PT" sz="1600" dirty="0"/>
              <a:t> </a:t>
            </a:r>
            <a:r>
              <a:rPr lang="pt-PT" sz="1600" dirty="0">
                <a:latin typeface="Avenir LT Std 45 Book" panose="020B0502020203020204" pitchFamily="34" charset="0"/>
              </a:rPr>
              <a:t>Corpo de texto.</a:t>
            </a:r>
            <a:r>
              <a:rPr lang="pt-PT" sz="1600" dirty="0"/>
              <a:t> </a:t>
            </a:r>
            <a:r>
              <a:rPr lang="pt-PT" sz="1600" dirty="0">
                <a:latin typeface="Avenir LT Std 45 Book" panose="020B0502020203020204" pitchFamily="34" charset="0"/>
              </a:rPr>
              <a:t>Corpo de texto.</a:t>
            </a:r>
            <a:r>
              <a:rPr lang="pt-PT" sz="1600" dirty="0"/>
              <a:t> </a:t>
            </a:r>
            <a:r>
              <a:rPr lang="pt-PT" sz="1600" dirty="0">
                <a:latin typeface="Avenir LT Std 45 Book" panose="020B0502020203020204" pitchFamily="34" charset="0"/>
              </a:rPr>
              <a:t>Corpo de texto. Corpo de texto. Corpo de texto. Corpo de texto. Corpo de texto. Corpo de texto. Corpo de texto.</a:t>
            </a:r>
            <a:r>
              <a:rPr lang="pt-PT" sz="1600" dirty="0"/>
              <a:t> </a:t>
            </a:r>
            <a:r>
              <a:rPr lang="pt-PT" sz="1600" dirty="0">
                <a:latin typeface="Avenir LT Std 45 Book" panose="020B0502020203020204" pitchFamily="34" charset="0"/>
              </a:rPr>
              <a:t>Corpo de texto.</a:t>
            </a:r>
            <a:r>
              <a:rPr lang="pt-PT" sz="1600" dirty="0"/>
              <a:t> </a:t>
            </a:r>
            <a:r>
              <a:rPr lang="pt-PT" sz="1600" dirty="0">
                <a:latin typeface="Avenir LT Std 45 Book" panose="020B0502020203020204" pitchFamily="34" charset="0"/>
              </a:rPr>
              <a:t>Corpo de texto.</a:t>
            </a:r>
            <a:r>
              <a:rPr lang="pt-PT" sz="1600" dirty="0"/>
              <a:t> </a:t>
            </a:r>
            <a:endParaRPr lang="pt-PT" sz="1600" dirty="0">
              <a:latin typeface="Avenir LT Std 45 Book" panose="020B0502020203020204" pitchFamily="34" charset="0"/>
            </a:endParaRPr>
          </a:p>
          <a:p>
            <a:pPr algn="l"/>
            <a:endParaRPr lang="pt-PT" dirty="0">
              <a:latin typeface="Avenir LT Std 45 Book" panose="020B0502020203020204" pitchFamily="34" charset="0"/>
            </a:endParaRPr>
          </a:p>
          <a:p>
            <a:pPr algn="l"/>
            <a:endParaRPr lang="pt-PT" dirty="0">
              <a:latin typeface="Avenir LT Std 45 Book" panose="020B0502020203020204" pitchFamily="34" charset="0"/>
            </a:endParaRPr>
          </a:p>
          <a:p>
            <a:pPr algn="l"/>
            <a:endParaRPr lang="pt-PT" dirty="0"/>
          </a:p>
          <a:p>
            <a:pPr algn="l"/>
            <a:endParaRPr lang="pt-PT" dirty="0"/>
          </a:p>
          <a:p>
            <a:pPr algn="l"/>
            <a:endParaRPr lang="pt-PT" dirty="0"/>
          </a:p>
          <a:p>
            <a:pPr algn="l"/>
            <a:endParaRPr lang="pt-PT" dirty="0"/>
          </a:p>
          <a:p>
            <a:pPr algn="l"/>
            <a:endParaRPr lang="pt-PT" dirty="0"/>
          </a:p>
          <a:p>
            <a:pPr algn="l"/>
            <a:endParaRPr lang="pt-PT" dirty="0"/>
          </a:p>
          <a:p>
            <a:pPr algn="l"/>
            <a:endParaRPr lang="pt-PT" dirty="0"/>
          </a:p>
        </p:txBody>
      </p:sp>
      <p:cxnSp>
        <p:nvCxnSpPr>
          <p:cNvPr id="5" name="Conexão reta 4">
            <a:extLst>
              <a:ext uri="{FF2B5EF4-FFF2-40B4-BE49-F238E27FC236}">
                <a16:creationId xmlns:a16="http://schemas.microsoft.com/office/drawing/2014/main" id="{36A0FC03-248D-BF5F-6F5F-47610CCC1475}"/>
              </a:ext>
            </a:extLst>
          </p:cNvPr>
          <p:cNvCxnSpPr>
            <a:cxnSpLocks/>
          </p:cNvCxnSpPr>
          <p:nvPr/>
        </p:nvCxnSpPr>
        <p:spPr>
          <a:xfrm>
            <a:off x="1863634" y="2564606"/>
            <a:ext cx="707571" cy="0"/>
          </a:xfrm>
          <a:prstGeom prst="line">
            <a:avLst/>
          </a:prstGeom>
          <a:ln w="38100">
            <a:solidFill>
              <a:srgbClr val="C7791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205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a:extLst>
              <a:ext uri="{FF2B5EF4-FFF2-40B4-BE49-F238E27FC236}">
                <a16:creationId xmlns:a16="http://schemas.microsoft.com/office/drawing/2014/main" id="{1737EECB-B6AB-0AA4-1D86-9F74EA34F0C8}"/>
              </a:ext>
            </a:extLst>
          </p:cNvPr>
          <p:cNvSpPr/>
          <p:nvPr/>
        </p:nvSpPr>
        <p:spPr>
          <a:xfrm>
            <a:off x="0" y="4610984"/>
            <a:ext cx="12192000" cy="2354906"/>
          </a:xfrm>
          <a:prstGeom prst="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17" name="Retângulo 16">
            <a:extLst>
              <a:ext uri="{FF2B5EF4-FFF2-40B4-BE49-F238E27FC236}">
                <a16:creationId xmlns:a16="http://schemas.microsoft.com/office/drawing/2014/main" id="{A10034B4-5B72-E5E6-D7AD-F01A10C104EC}"/>
              </a:ext>
            </a:extLst>
          </p:cNvPr>
          <p:cNvSpPr/>
          <p:nvPr/>
        </p:nvSpPr>
        <p:spPr>
          <a:xfrm>
            <a:off x="7010400" y="1173480"/>
            <a:ext cx="4785360" cy="5013960"/>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9" name="Subtítulo 2">
            <a:extLst>
              <a:ext uri="{FF2B5EF4-FFF2-40B4-BE49-F238E27FC236}">
                <a16:creationId xmlns:a16="http://schemas.microsoft.com/office/drawing/2014/main" id="{F8169458-6555-1D44-4C32-BDD81E4007AE}"/>
              </a:ext>
            </a:extLst>
          </p:cNvPr>
          <p:cNvSpPr txBox="1">
            <a:spLocks/>
          </p:cNvSpPr>
          <p:nvPr/>
        </p:nvSpPr>
        <p:spPr>
          <a:xfrm>
            <a:off x="857794" y="2471896"/>
            <a:ext cx="9144000" cy="21763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pt-PT" sz="1600" dirty="0">
                <a:latin typeface="Avenir LT Std 45 Book" panose="020B0502020203020204" pitchFamily="34" charset="0"/>
              </a:rPr>
              <a:t>Corpo de texto. Corpo de texto. Corpo de texto. </a:t>
            </a:r>
          </a:p>
          <a:p>
            <a:pPr marL="0" indent="0">
              <a:lnSpc>
                <a:spcPct val="120000"/>
              </a:lnSpc>
              <a:spcBef>
                <a:spcPts val="0"/>
              </a:spcBef>
              <a:buNone/>
            </a:pPr>
            <a:r>
              <a:rPr lang="pt-PT" sz="1600" dirty="0">
                <a:latin typeface="Avenir LT Std 45 Book" panose="020B0502020203020204" pitchFamily="34" charset="0"/>
              </a:rPr>
              <a:t>Corpo de texto. Corpo de texto. Corpo de texto. </a:t>
            </a:r>
          </a:p>
          <a:p>
            <a:pPr marL="0" indent="0">
              <a:lnSpc>
                <a:spcPct val="120000"/>
              </a:lnSpc>
              <a:spcBef>
                <a:spcPts val="0"/>
              </a:spcBef>
              <a:buNone/>
            </a:pPr>
            <a:r>
              <a:rPr lang="pt-PT" sz="1600" dirty="0">
                <a:latin typeface="Avenir LT Std 45 Book" panose="020B0502020203020204" pitchFamily="34" charset="0"/>
              </a:rPr>
              <a:t>Corpo de texto. Corpo de texto. Corpo de texto. </a:t>
            </a:r>
          </a:p>
          <a:p>
            <a:pPr marL="0" indent="0">
              <a:lnSpc>
                <a:spcPct val="120000"/>
              </a:lnSpc>
              <a:spcBef>
                <a:spcPts val="0"/>
              </a:spcBef>
              <a:buNone/>
            </a:pPr>
            <a:r>
              <a:rPr lang="pt-PT" sz="1600" dirty="0">
                <a:latin typeface="Avenir LT Std 45 Book" panose="020B0502020203020204" pitchFamily="34" charset="0"/>
              </a:rPr>
              <a:t>Corpo de texto. Corpo de texto. Corpo de texto. </a:t>
            </a:r>
          </a:p>
          <a:p>
            <a:pPr marL="0" indent="0">
              <a:lnSpc>
                <a:spcPct val="120000"/>
              </a:lnSpc>
              <a:spcBef>
                <a:spcPts val="0"/>
              </a:spcBef>
              <a:buNone/>
            </a:pPr>
            <a:r>
              <a:rPr lang="pt-PT" sz="1600" dirty="0">
                <a:latin typeface="Avenir LT Std 45 Book" panose="020B0502020203020204" pitchFamily="34" charset="0"/>
              </a:rPr>
              <a:t>Corpo de texto.</a:t>
            </a:r>
            <a:r>
              <a:rPr lang="pt-PT" sz="1600" dirty="0"/>
              <a:t> </a:t>
            </a:r>
            <a:endParaRPr lang="pt-PT" sz="1600" dirty="0">
              <a:latin typeface="Avenir LT Std 45 Book" panose="020B0502020203020204" pitchFamily="34" charset="0"/>
            </a:endParaRPr>
          </a:p>
          <a:p>
            <a:endParaRPr lang="pt-PT" dirty="0">
              <a:latin typeface="Avenir LT Std 45 Book" panose="020B0502020203020204" pitchFamily="34" charset="0"/>
            </a:endParaRPr>
          </a:p>
          <a:p>
            <a:endParaRPr lang="pt-PT" dirty="0">
              <a:latin typeface="Avenir LT Std 45 Book" panose="020B0502020203020204" pitchFamily="34" charset="0"/>
            </a:endParaRPr>
          </a:p>
          <a:p>
            <a:pPr marL="0" indent="0">
              <a:buNone/>
            </a:pPr>
            <a:endParaRPr lang="pt-PT" dirty="0"/>
          </a:p>
          <a:p>
            <a:endParaRPr lang="pt-PT" dirty="0"/>
          </a:p>
          <a:p>
            <a:endParaRPr lang="pt-PT" dirty="0"/>
          </a:p>
          <a:p>
            <a:endParaRPr lang="pt-PT" dirty="0"/>
          </a:p>
          <a:p>
            <a:endParaRPr lang="pt-PT" dirty="0"/>
          </a:p>
          <a:p>
            <a:endParaRPr lang="pt-PT" dirty="0"/>
          </a:p>
          <a:p>
            <a:endParaRPr lang="pt-PT" dirty="0"/>
          </a:p>
        </p:txBody>
      </p:sp>
      <p:graphicFrame>
        <p:nvGraphicFramePr>
          <p:cNvPr id="16" name="Gráfico 15">
            <a:extLst>
              <a:ext uri="{FF2B5EF4-FFF2-40B4-BE49-F238E27FC236}">
                <a16:creationId xmlns:a16="http://schemas.microsoft.com/office/drawing/2014/main" id="{721A9C0A-FD24-2EFB-D2A6-41ABC0191AF7}"/>
              </a:ext>
            </a:extLst>
          </p:cNvPr>
          <p:cNvGraphicFramePr/>
          <p:nvPr>
            <p:extLst>
              <p:ext uri="{D42A27DB-BD31-4B8C-83A1-F6EECF244321}">
                <p14:modId xmlns:p14="http://schemas.microsoft.com/office/powerpoint/2010/main" val="4263397003"/>
              </p:ext>
            </p:extLst>
          </p:nvPr>
        </p:nvGraphicFramePr>
        <p:xfrm>
          <a:off x="7084425" y="1896947"/>
          <a:ext cx="4455159" cy="3567025"/>
        </p:xfrm>
        <a:graphic>
          <a:graphicData uri="http://schemas.openxmlformats.org/drawingml/2006/chart">
            <c:chart xmlns:c="http://schemas.openxmlformats.org/drawingml/2006/chart" xmlns:r="http://schemas.openxmlformats.org/officeDocument/2006/relationships" r:id="rId2"/>
          </a:graphicData>
        </a:graphic>
      </p:graphicFrame>
      <p:sp>
        <p:nvSpPr>
          <p:cNvPr id="18" name="Título 1">
            <a:extLst>
              <a:ext uri="{FF2B5EF4-FFF2-40B4-BE49-F238E27FC236}">
                <a16:creationId xmlns:a16="http://schemas.microsoft.com/office/drawing/2014/main" id="{ED70C4C5-2104-6A1F-1D70-6954C648D02B}"/>
              </a:ext>
            </a:extLst>
          </p:cNvPr>
          <p:cNvSpPr txBox="1">
            <a:spLocks/>
          </p:cNvSpPr>
          <p:nvPr/>
        </p:nvSpPr>
        <p:spPr>
          <a:xfrm>
            <a:off x="857794" y="1205933"/>
            <a:ext cx="3002280" cy="104108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sz="4800" dirty="0">
                <a:solidFill>
                  <a:srgbClr val="C7791B"/>
                </a:solidFill>
                <a:latin typeface="AvenirNext LT Pro Bold" panose="020B0804020202020204" pitchFamily="34" charset="0"/>
              </a:rPr>
              <a:t>TÍTULO</a:t>
            </a:r>
          </a:p>
        </p:txBody>
      </p:sp>
      <p:cxnSp>
        <p:nvCxnSpPr>
          <p:cNvPr id="19" name="Conexão reta 18">
            <a:extLst>
              <a:ext uri="{FF2B5EF4-FFF2-40B4-BE49-F238E27FC236}">
                <a16:creationId xmlns:a16="http://schemas.microsoft.com/office/drawing/2014/main" id="{E0BCCCF9-24C1-3361-F06E-567C2BD5340B}"/>
              </a:ext>
            </a:extLst>
          </p:cNvPr>
          <p:cNvCxnSpPr>
            <a:cxnSpLocks/>
          </p:cNvCxnSpPr>
          <p:nvPr/>
        </p:nvCxnSpPr>
        <p:spPr>
          <a:xfrm>
            <a:off x="1088934" y="2084705"/>
            <a:ext cx="707571" cy="0"/>
          </a:xfrm>
          <a:prstGeom prst="line">
            <a:avLst/>
          </a:prstGeom>
          <a:ln w="38100">
            <a:solidFill>
              <a:srgbClr val="C7791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1388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1000CF4B-0B59-EAB3-23F1-29F343CC78B0}"/>
              </a:ext>
            </a:extLst>
          </p:cNvPr>
          <p:cNvPicPr>
            <a:picLocks noChangeAspect="1"/>
          </p:cNvPicPr>
          <p:nvPr/>
        </p:nvPicPr>
        <p:blipFill rotWithShape="1">
          <a:blip r:embed="rId2">
            <a:extLst>
              <a:ext uri="{28A0092B-C50C-407E-A947-70E740481C1C}">
                <a14:useLocalDpi xmlns:a14="http://schemas.microsoft.com/office/drawing/2010/main" val="0"/>
              </a:ext>
            </a:extLst>
          </a:blip>
          <a:srcRect l="8519" r="47185"/>
          <a:stretch/>
        </p:blipFill>
        <p:spPr>
          <a:xfrm>
            <a:off x="701040" y="0"/>
            <a:ext cx="4556760" cy="6858000"/>
          </a:xfrm>
          <a:prstGeom prst="rect">
            <a:avLst/>
          </a:prstGeom>
        </p:spPr>
      </p:pic>
      <p:sp>
        <p:nvSpPr>
          <p:cNvPr id="5" name="Retângulo 4">
            <a:extLst>
              <a:ext uri="{FF2B5EF4-FFF2-40B4-BE49-F238E27FC236}">
                <a16:creationId xmlns:a16="http://schemas.microsoft.com/office/drawing/2014/main" id="{6A42C7B7-6F90-A398-F391-73CBE171FD77}"/>
              </a:ext>
            </a:extLst>
          </p:cNvPr>
          <p:cNvSpPr/>
          <p:nvPr/>
        </p:nvSpPr>
        <p:spPr>
          <a:xfrm>
            <a:off x="4998720" y="0"/>
            <a:ext cx="259080" cy="6858000"/>
          </a:xfrm>
          <a:prstGeom prst="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 name="Título 1">
            <a:extLst>
              <a:ext uri="{FF2B5EF4-FFF2-40B4-BE49-F238E27FC236}">
                <a16:creationId xmlns:a16="http://schemas.microsoft.com/office/drawing/2014/main" id="{AFF40395-96F7-55BB-DE51-36D73445F77B}"/>
              </a:ext>
            </a:extLst>
          </p:cNvPr>
          <p:cNvSpPr txBox="1">
            <a:spLocks/>
          </p:cNvSpPr>
          <p:nvPr/>
        </p:nvSpPr>
        <p:spPr>
          <a:xfrm>
            <a:off x="6553200" y="1864696"/>
            <a:ext cx="3002280" cy="104108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sz="4800" dirty="0">
                <a:solidFill>
                  <a:srgbClr val="C7791B"/>
                </a:solidFill>
                <a:latin typeface="AvenirNext LT Pro Bold" panose="020B0804020202020204" pitchFamily="34" charset="0"/>
              </a:rPr>
              <a:t>TÍTULO</a:t>
            </a:r>
            <a:endParaRPr lang="pt-PT" sz="5400" dirty="0">
              <a:solidFill>
                <a:srgbClr val="C7791B"/>
              </a:solidFill>
              <a:latin typeface="AvenirNext LT Pro Bold" panose="020B0804020202020204" pitchFamily="34" charset="0"/>
            </a:endParaRPr>
          </a:p>
        </p:txBody>
      </p:sp>
      <p:sp>
        <p:nvSpPr>
          <p:cNvPr id="8" name="Subtítulo 2">
            <a:extLst>
              <a:ext uri="{FF2B5EF4-FFF2-40B4-BE49-F238E27FC236}">
                <a16:creationId xmlns:a16="http://schemas.microsoft.com/office/drawing/2014/main" id="{2DF73D79-BBF9-D078-0312-CF9DA79A9525}"/>
              </a:ext>
            </a:extLst>
          </p:cNvPr>
          <p:cNvSpPr txBox="1">
            <a:spLocks/>
          </p:cNvSpPr>
          <p:nvPr/>
        </p:nvSpPr>
        <p:spPr>
          <a:xfrm>
            <a:off x="6553200" y="3429000"/>
            <a:ext cx="9144000" cy="21763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pt-PT" sz="1600" dirty="0">
                <a:latin typeface="Avenir LT Std 45 Book" panose="020B0502020203020204" pitchFamily="34" charset="0"/>
              </a:rPr>
              <a:t>Corpo de texto. Corpo de texto. Corpo de texto. </a:t>
            </a:r>
          </a:p>
          <a:p>
            <a:pPr marL="0" indent="0">
              <a:lnSpc>
                <a:spcPct val="120000"/>
              </a:lnSpc>
              <a:spcBef>
                <a:spcPts val="0"/>
              </a:spcBef>
              <a:buNone/>
            </a:pPr>
            <a:r>
              <a:rPr lang="pt-PT" sz="1600" dirty="0">
                <a:latin typeface="Avenir LT Std 45 Book" panose="020B0502020203020204" pitchFamily="34" charset="0"/>
              </a:rPr>
              <a:t>Corpo de </a:t>
            </a:r>
            <a:r>
              <a:rPr lang="pt-PT" sz="1600" dirty="0" err="1">
                <a:latin typeface="Avenir LT Std 45 Book" panose="020B0502020203020204" pitchFamily="34" charset="0"/>
              </a:rPr>
              <a:t>texto.Corpo</a:t>
            </a:r>
            <a:r>
              <a:rPr lang="pt-PT" sz="1600" dirty="0">
                <a:latin typeface="Avenir LT Std 45 Book" panose="020B0502020203020204" pitchFamily="34" charset="0"/>
              </a:rPr>
              <a:t> de texto. Corpo de texto. </a:t>
            </a:r>
          </a:p>
          <a:p>
            <a:pPr marL="0" indent="0">
              <a:lnSpc>
                <a:spcPct val="120000"/>
              </a:lnSpc>
              <a:spcBef>
                <a:spcPts val="0"/>
              </a:spcBef>
              <a:buNone/>
            </a:pPr>
            <a:r>
              <a:rPr lang="pt-PT" sz="1600" dirty="0">
                <a:latin typeface="Avenir LT Std 45 Book" panose="020B0502020203020204" pitchFamily="34" charset="0"/>
              </a:rPr>
              <a:t>Corpo de texto. Corpo de texto. Corpo de texto.</a:t>
            </a:r>
          </a:p>
          <a:p>
            <a:pPr marL="0" indent="0">
              <a:lnSpc>
                <a:spcPct val="120000"/>
              </a:lnSpc>
              <a:spcBef>
                <a:spcPts val="0"/>
              </a:spcBef>
              <a:buNone/>
            </a:pPr>
            <a:r>
              <a:rPr lang="pt-PT" sz="1600" dirty="0">
                <a:latin typeface="Avenir LT Std 45 Book" panose="020B0502020203020204" pitchFamily="34" charset="0"/>
              </a:rPr>
              <a:t>Corpo de texto. Corpo de texto. </a:t>
            </a:r>
          </a:p>
          <a:p>
            <a:pPr marL="0" indent="0">
              <a:lnSpc>
                <a:spcPct val="120000"/>
              </a:lnSpc>
              <a:spcBef>
                <a:spcPts val="0"/>
              </a:spcBef>
              <a:buNone/>
            </a:pPr>
            <a:r>
              <a:rPr lang="pt-PT" sz="1600" dirty="0">
                <a:latin typeface="Avenir LT Std 45 Book" panose="020B0502020203020204" pitchFamily="34" charset="0"/>
              </a:rPr>
              <a:t>Corpo de texto.</a:t>
            </a:r>
            <a:r>
              <a:rPr lang="pt-PT" sz="1600" dirty="0"/>
              <a:t> </a:t>
            </a:r>
            <a:endParaRPr lang="pt-PT" sz="1600" dirty="0">
              <a:latin typeface="Avenir LT Std 45 Book" panose="020B0502020203020204" pitchFamily="34" charset="0"/>
            </a:endParaRPr>
          </a:p>
          <a:p>
            <a:pPr marL="0" indent="0">
              <a:lnSpc>
                <a:spcPct val="120000"/>
              </a:lnSpc>
              <a:spcBef>
                <a:spcPts val="0"/>
              </a:spcBef>
              <a:buNone/>
            </a:pPr>
            <a:endParaRPr lang="pt-PT" sz="1600" dirty="0">
              <a:latin typeface="Avenir LT Std 45 Book" panose="020B0502020203020204" pitchFamily="34" charset="0"/>
            </a:endParaRPr>
          </a:p>
          <a:p>
            <a:endParaRPr lang="pt-PT" dirty="0">
              <a:latin typeface="Avenir LT Std 45 Book" panose="020B0502020203020204" pitchFamily="34" charset="0"/>
            </a:endParaRPr>
          </a:p>
          <a:p>
            <a:endParaRPr lang="pt-PT" dirty="0">
              <a:latin typeface="Avenir LT Std 45 Book" panose="020B0502020203020204" pitchFamily="34" charset="0"/>
            </a:endParaRPr>
          </a:p>
          <a:p>
            <a:pPr marL="0" indent="0">
              <a:buNone/>
            </a:pPr>
            <a:endParaRPr lang="pt-PT" dirty="0"/>
          </a:p>
          <a:p>
            <a:endParaRPr lang="pt-PT" dirty="0"/>
          </a:p>
          <a:p>
            <a:endParaRPr lang="pt-PT" dirty="0"/>
          </a:p>
          <a:p>
            <a:endParaRPr lang="pt-PT" dirty="0"/>
          </a:p>
          <a:p>
            <a:endParaRPr lang="pt-PT" dirty="0"/>
          </a:p>
          <a:p>
            <a:endParaRPr lang="pt-PT" dirty="0"/>
          </a:p>
          <a:p>
            <a:endParaRPr lang="pt-PT" dirty="0"/>
          </a:p>
        </p:txBody>
      </p:sp>
      <p:sp>
        <p:nvSpPr>
          <p:cNvPr id="9" name="CaixaDeTexto 8">
            <a:extLst>
              <a:ext uri="{FF2B5EF4-FFF2-40B4-BE49-F238E27FC236}">
                <a16:creationId xmlns:a16="http://schemas.microsoft.com/office/drawing/2014/main" id="{93AB04BD-9EA9-F4F1-3B69-B1059685AAC6}"/>
              </a:ext>
            </a:extLst>
          </p:cNvPr>
          <p:cNvSpPr txBox="1"/>
          <p:nvPr/>
        </p:nvSpPr>
        <p:spPr>
          <a:xfrm>
            <a:off x="6553200" y="2905780"/>
            <a:ext cx="2895600" cy="523220"/>
          </a:xfrm>
          <a:prstGeom prst="rect">
            <a:avLst/>
          </a:prstGeom>
          <a:noFill/>
        </p:spPr>
        <p:txBody>
          <a:bodyPr wrap="square" rtlCol="0">
            <a:spAutoFit/>
          </a:bodyPr>
          <a:lstStyle/>
          <a:p>
            <a:r>
              <a:rPr lang="pt-PT" sz="2800" dirty="0">
                <a:solidFill>
                  <a:srgbClr val="454444"/>
                </a:solidFill>
                <a:latin typeface="AvenirNext LT Pro Bold" panose="020B0804020202020204" pitchFamily="34" charset="0"/>
              </a:rPr>
              <a:t>Subtítulo</a:t>
            </a:r>
          </a:p>
        </p:txBody>
      </p:sp>
      <p:cxnSp>
        <p:nvCxnSpPr>
          <p:cNvPr id="10" name="Conexão reta 9">
            <a:extLst>
              <a:ext uri="{FF2B5EF4-FFF2-40B4-BE49-F238E27FC236}">
                <a16:creationId xmlns:a16="http://schemas.microsoft.com/office/drawing/2014/main" id="{14DA47E8-9ACC-2422-828D-93DC25B0A724}"/>
              </a:ext>
            </a:extLst>
          </p:cNvPr>
          <p:cNvCxnSpPr>
            <a:cxnSpLocks/>
          </p:cNvCxnSpPr>
          <p:nvPr/>
        </p:nvCxnSpPr>
        <p:spPr>
          <a:xfrm>
            <a:off x="6702334" y="5605304"/>
            <a:ext cx="707571" cy="0"/>
          </a:xfrm>
          <a:prstGeom prst="line">
            <a:avLst/>
          </a:prstGeom>
          <a:ln w="38100">
            <a:solidFill>
              <a:srgbClr val="C7791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3351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41758C44-09C8-E06D-749E-AEF823DAE601}"/>
              </a:ext>
            </a:extLst>
          </p:cNvPr>
          <p:cNvPicPr>
            <a:picLocks noChangeAspect="1"/>
          </p:cNvPicPr>
          <p:nvPr/>
        </p:nvPicPr>
        <p:blipFill rotWithShape="1">
          <a:blip r:embed="rId2">
            <a:extLst>
              <a:ext uri="{28A0092B-C50C-407E-A947-70E740481C1C}">
                <a14:useLocalDpi xmlns:a14="http://schemas.microsoft.com/office/drawing/2010/main" val="0"/>
              </a:ext>
            </a:extLst>
          </a:blip>
          <a:srcRect t="33399" b="15625"/>
          <a:stretch/>
        </p:blipFill>
        <p:spPr>
          <a:xfrm>
            <a:off x="0" y="455125"/>
            <a:ext cx="12192000" cy="4143376"/>
          </a:xfrm>
          <a:prstGeom prst="rect">
            <a:avLst/>
          </a:prstGeom>
        </p:spPr>
      </p:pic>
      <p:sp>
        <p:nvSpPr>
          <p:cNvPr id="6" name="Retângulo 5">
            <a:extLst>
              <a:ext uri="{FF2B5EF4-FFF2-40B4-BE49-F238E27FC236}">
                <a16:creationId xmlns:a16="http://schemas.microsoft.com/office/drawing/2014/main" id="{EFEC1DD8-BCDC-E0D1-C4F1-7E8FAEA2E4F4}"/>
              </a:ext>
            </a:extLst>
          </p:cNvPr>
          <p:cNvSpPr/>
          <p:nvPr/>
        </p:nvSpPr>
        <p:spPr>
          <a:xfrm>
            <a:off x="0" y="455478"/>
            <a:ext cx="12192000" cy="4156344"/>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61" name="Retângulo: Cantos Arredondados 60">
            <a:extLst>
              <a:ext uri="{FF2B5EF4-FFF2-40B4-BE49-F238E27FC236}">
                <a16:creationId xmlns:a16="http://schemas.microsoft.com/office/drawing/2014/main" id="{BDD861EC-C4B4-A823-F968-BDED2F46D8D1}"/>
              </a:ext>
            </a:extLst>
          </p:cNvPr>
          <p:cNvSpPr/>
          <p:nvPr/>
        </p:nvSpPr>
        <p:spPr>
          <a:xfrm>
            <a:off x="5128465" y="3737768"/>
            <a:ext cx="1920240" cy="1630363"/>
          </a:xfrm>
          <a:prstGeom prst="round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2" name="Retângulo: Cantos Arredondados 61">
            <a:extLst>
              <a:ext uri="{FF2B5EF4-FFF2-40B4-BE49-F238E27FC236}">
                <a16:creationId xmlns:a16="http://schemas.microsoft.com/office/drawing/2014/main" id="{2327B84F-8C93-0114-DB61-E00D8B21A133}"/>
              </a:ext>
            </a:extLst>
          </p:cNvPr>
          <p:cNvSpPr/>
          <p:nvPr/>
        </p:nvSpPr>
        <p:spPr>
          <a:xfrm>
            <a:off x="8917033" y="3678468"/>
            <a:ext cx="1920240" cy="1630363"/>
          </a:xfrm>
          <a:prstGeom prst="round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0" name="Retângulo: Cantos Arredondados 59">
            <a:extLst>
              <a:ext uri="{FF2B5EF4-FFF2-40B4-BE49-F238E27FC236}">
                <a16:creationId xmlns:a16="http://schemas.microsoft.com/office/drawing/2014/main" id="{91617C7E-95A3-BE30-FE95-61A25C648913}"/>
              </a:ext>
            </a:extLst>
          </p:cNvPr>
          <p:cNvSpPr/>
          <p:nvPr/>
        </p:nvSpPr>
        <p:spPr>
          <a:xfrm>
            <a:off x="1339896" y="3745642"/>
            <a:ext cx="1920240" cy="1630363"/>
          </a:xfrm>
          <a:prstGeom prst="round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cxnSp>
        <p:nvCxnSpPr>
          <p:cNvPr id="44" name="Conexão: Ângulo Reto 43">
            <a:extLst>
              <a:ext uri="{FF2B5EF4-FFF2-40B4-BE49-F238E27FC236}">
                <a16:creationId xmlns:a16="http://schemas.microsoft.com/office/drawing/2014/main" id="{2283A657-53B9-BFEE-C13B-2BB1EB0975A7}"/>
              </a:ext>
            </a:extLst>
          </p:cNvPr>
          <p:cNvCxnSpPr>
            <a:cxnSpLocks/>
          </p:cNvCxnSpPr>
          <p:nvPr/>
        </p:nvCxnSpPr>
        <p:spPr>
          <a:xfrm>
            <a:off x="3703592" y="4337318"/>
            <a:ext cx="1001486" cy="457201"/>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5" name="Conexão: Ângulo Reto 44">
            <a:extLst>
              <a:ext uri="{FF2B5EF4-FFF2-40B4-BE49-F238E27FC236}">
                <a16:creationId xmlns:a16="http://schemas.microsoft.com/office/drawing/2014/main" id="{00D28CF5-0EEE-E56A-7CEC-FDA4B8E90572}"/>
              </a:ext>
            </a:extLst>
          </p:cNvPr>
          <p:cNvCxnSpPr>
            <a:cxnSpLocks/>
          </p:cNvCxnSpPr>
          <p:nvPr/>
        </p:nvCxnSpPr>
        <p:spPr>
          <a:xfrm>
            <a:off x="7505972" y="4324350"/>
            <a:ext cx="1001486" cy="457201"/>
          </a:xfrm>
          <a:prstGeom prst="bentConnector3">
            <a:avLst>
              <a:gd name="adj1" fmla="val 50000"/>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47" name="CaixaDeTexto 46">
            <a:extLst>
              <a:ext uri="{FF2B5EF4-FFF2-40B4-BE49-F238E27FC236}">
                <a16:creationId xmlns:a16="http://schemas.microsoft.com/office/drawing/2014/main" id="{9071BED1-F6BD-1F46-B9E3-27DECD6FC7CB}"/>
              </a:ext>
            </a:extLst>
          </p:cNvPr>
          <p:cNvSpPr txBox="1"/>
          <p:nvPr/>
        </p:nvSpPr>
        <p:spPr>
          <a:xfrm>
            <a:off x="1041151" y="3783320"/>
            <a:ext cx="2471057" cy="1107996"/>
          </a:xfrm>
          <a:prstGeom prst="rect">
            <a:avLst/>
          </a:prstGeom>
          <a:noFill/>
        </p:spPr>
        <p:txBody>
          <a:bodyPr wrap="square" rtlCol="0">
            <a:spAutoFit/>
          </a:bodyPr>
          <a:lstStyle/>
          <a:p>
            <a:pPr algn="ctr"/>
            <a:r>
              <a:rPr lang="pt-PT" sz="4800" dirty="0">
                <a:solidFill>
                  <a:schemeClr val="bg1"/>
                </a:solidFill>
                <a:latin typeface="AvenirNext LT Pro Bold" panose="020B0804020202020204" pitchFamily="34" charset="0"/>
              </a:rPr>
              <a:t>1</a:t>
            </a:r>
          </a:p>
          <a:p>
            <a:pPr algn="ctr"/>
            <a:r>
              <a:rPr lang="pt-PT" dirty="0">
                <a:solidFill>
                  <a:schemeClr val="bg1"/>
                </a:solidFill>
                <a:latin typeface="Avenir LT Std 45 Book" panose="020B0502020203020204" pitchFamily="34" charset="0"/>
              </a:rPr>
              <a:t> </a:t>
            </a:r>
            <a:endParaRPr lang="da-DK" sz="2400" dirty="0">
              <a:solidFill>
                <a:schemeClr val="bg1"/>
              </a:solidFill>
              <a:latin typeface="Avenir LT Std 45 Book" panose="020B0502020203020204" pitchFamily="34" charset="0"/>
            </a:endParaRPr>
          </a:p>
        </p:txBody>
      </p:sp>
      <p:sp>
        <p:nvSpPr>
          <p:cNvPr id="50" name="CaixaDeTexto 49">
            <a:extLst>
              <a:ext uri="{FF2B5EF4-FFF2-40B4-BE49-F238E27FC236}">
                <a16:creationId xmlns:a16="http://schemas.microsoft.com/office/drawing/2014/main" id="{5FF8E838-D384-5EDF-BAC3-34FFAC895976}"/>
              </a:ext>
            </a:extLst>
          </p:cNvPr>
          <p:cNvSpPr txBox="1"/>
          <p:nvPr/>
        </p:nvSpPr>
        <p:spPr>
          <a:xfrm>
            <a:off x="1506857" y="4552948"/>
            <a:ext cx="2471057" cy="646331"/>
          </a:xfrm>
          <a:prstGeom prst="rect">
            <a:avLst/>
          </a:prstGeom>
          <a:noFill/>
        </p:spPr>
        <p:txBody>
          <a:bodyPr wrap="square" rtlCol="0">
            <a:spAutoFit/>
          </a:bodyPr>
          <a:lstStyle/>
          <a:p>
            <a:r>
              <a:rPr lang="pt-PT" sz="1400" dirty="0">
                <a:solidFill>
                  <a:schemeClr val="bg1"/>
                </a:solidFill>
                <a:latin typeface="Avenir LT Std 45 Book" panose="020B0502020203020204" pitchFamily="34" charset="0"/>
              </a:rPr>
              <a:t> </a:t>
            </a:r>
            <a:r>
              <a:rPr lang="da-DK" dirty="0">
                <a:solidFill>
                  <a:schemeClr val="bg1"/>
                </a:solidFill>
                <a:latin typeface="Avenir LT Std 45 Book" panose="020B0502020203020204" pitchFamily="34" charset="0"/>
              </a:rPr>
              <a:t>Lorem ipsum</a:t>
            </a:r>
          </a:p>
          <a:p>
            <a:r>
              <a:rPr lang="da-DK" dirty="0">
                <a:solidFill>
                  <a:schemeClr val="bg1"/>
                </a:solidFill>
                <a:latin typeface="Avenir LT Std 45 Book" panose="020B0502020203020204" pitchFamily="34" charset="0"/>
              </a:rPr>
              <a:t>dolor sit amet</a:t>
            </a:r>
            <a:endParaRPr lang="pt-PT" dirty="0">
              <a:solidFill>
                <a:schemeClr val="bg1"/>
              </a:solidFill>
              <a:latin typeface="Avenir LT Std 45 Book" panose="020B0502020203020204" pitchFamily="34" charset="0"/>
            </a:endParaRPr>
          </a:p>
        </p:txBody>
      </p:sp>
      <p:sp>
        <p:nvSpPr>
          <p:cNvPr id="56" name="CaixaDeTexto 55">
            <a:extLst>
              <a:ext uri="{FF2B5EF4-FFF2-40B4-BE49-F238E27FC236}">
                <a16:creationId xmlns:a16="http://schemas.microsoft.com/office/drawing/2014/main" id="{30897C6D-10C1-A14A-E173-A043AF1D9934}"/>
              </a:ext>
            </a:extLst>
          </p:cNvPr>
          <p:cNvSpPr txBox="1"/>
          <p:nvPr/>
        </p:nvSpPr>
        <p:spPr>
          <a:xfrm>
            <a:off x="5274674" y="4560823"/>
            <a:ext cx="2471057" cy="646331"/>
          </a:xfrm>
          <a:prstGeom prst="rect">
            <a:avLst/>
          </a:prstGeom>
          <a:noFill/>
        </p:spPr>
        <p:txBody>
          <a:bodyPr wrap="square" rtlCol="0">
            <a:spAutoFit/>
          </a:bodyPr>
          <a:lstStyle/>
          <a:p>
            <a:r>
              <a:rPr lang="pt-PT" sz="1400" dirty="0">
                <a:solidFill>
                  <a:schemeClr val="bg1"/>
                </a:solidFill>
                <a:latin typeface="Avenir LT Std 45 Book" panose="020B0502020203020204" pitchFamily="34" charset="0"/>
              </a:rPr>
              <a:t> </a:t>
            </a:r>
            <a:r>
              <a:rPr lang="da-DK" dirty="0">
                <a:solidFill>
                  <a:schemeClr val="bg1"/>
                </a:solidFill>
                <a:latin typeface="Avenir LT Std 45 Book" panose="020B0502020203020204" pitchFamily="34" charset="0"/>
              </a:rPr>
              <a:t>Lorem ipsum</a:t>
            </a:r>
          </a:p>
          <a:p>
            <a:r>
              <a:rPr lang="da-DK" dirty="0">
                <a:solidFill>
                  <a:schemeClr val="bg1"/>
                </a:solidFill>
                <a:latin typeface="Avenir LT Std 45 Book" panose="020B0502020203020204" pitchFamily="34" charset="0"/>
              </a:rPr>
              <a:t>dolor sit amet</a:t>
            </a:r>
            <a:endParaRPr lang="pt-PT" dirty="0">
              <a:solidFill>
                <a:schemeClr val="bg1"/>
              </a:solidFill>
              <a:latin typeface="Avenir LT Std 45 Book" panose="020B0502020203020204" pitchFamily="34" charset="0"/>
            </a:endParaRPr>
          </a:p>
        </p:txBody>
      </p:sp>
      <p:sp>
        <p:nvSpPr>
          <p:cNvPr id="57" name="CaixaDeTexto 56">
            <a:extLst>
              <a:ext uri="{FF2B5EF4-FFF2-40B4-BE49-F238E27FC236}">
                <a16:creationId xmlns:a16="http://schemas.microsoft.com/office/drawing/2014/main" id="{A962BC2E-814D-BA68-54F8-820245CA656B}"/>
              </a:ext>
            </a:extLst>
          </p:cNvPr>
          <p:cNvSpPr txBox="1"/>
          <p:nvPr/>
        </p:nvSpPr>
        <p:spPr>
          <a:xfrm>
            <a:off x="9080591" y="4552947"/>
            <a:ext cx="2471057" cy="646331"/>
          </a:xfrm>
          <a:prstGeom prst="rect">
            <a:avLst/>
          </a:prstGeom>
          <a:noFill/>
        </p:spPr>
        <p:txBody>
          <a:bodyPr wrap="square" rtlCol="0">
            <a:spAutoFit/>
          </a:bodyPr>
          <a:lstStyle/>
          <a:p>
            <a:r>
              <a:rPr lang="pt-PT" sz="1400" dirty="0">
                <a:solidFill>
                  <a:schemeClr val="bg1"/>
                </a:solidFill>
                <a:latin typeface="Avenir LT Std 45 Book" panose="020B0502020203020204" pitchFamily="34" charset="0"/>
              </a:rPr>
              <a:t> </a:t>
            </a:r>
            <a:r>
              <a:rPr lang="da-DK" dirty="0">
                <a:solidFill>
                  <a:schemeClr val="bg1"/>
                </a:solidFill>
                <a:latin typeface="Avenir LT Std 45 Book" panose="020B0502020203020204" pitchFamily="34" charset="0"/>
              </a:rPr>
              <a:t>Lorem ipsum</a:t>
            </a:r>
          </a:p>
          <a:p>
            <a:r>
              <a:rPr lang="da-DK" dirty="0">
                <a:solidFill>
                  <a:schemeClr val="bg1"/>
                </a:solidFill>
                <a:latin typeface="Avenir LT Std 45 Book" panose="020B0502020203020204" pitchFamily="34" charset="0"/>
              </a:rPr>
              <a:t>dolor sit amet</a:t>
            </a:r>
            <a:endParaRPr lang="pt-PT" dirty="0">
              <a:solidFill>
                <a:schemeClr val="bg1"/>
              </a:solidFill>
              <a:latin typeface="Avenir LT Std 45 Book" panose="020B0502020203020204" pitchFamily="34" charset="0"/>
            </a:endParaRPr>
          </a:p>
        </p:txBody>
      </p:sp>
      <p:sp>
        <p:nvSpPr>
          <p:cNvPr id="58" name="CaixaDeTexto 57">
            <a:extLst>
              <a:ext uri="{FF2B5EF4-FFF2-40B4-BE49-F238E27FC236}">
                <a16:creationId xmlns:a16="http://schemas.microsoft.com/office/drawing/2014/main" id="{76418CAA-9F39-2BC9-43A0-2FD53BB53179}"/>
              </a:ext>
            </a:extLst>
          </p:cNvPr>
          <p:cNvSpPr txBox="1"/>
          <p:nvPr/>
        </p:nvSpPr>
        <p:spPr>
          <a:xfrm>
            <a:off x="4843531" y="3838575"/>
            <a:ext cx="2471057" cy="1107996"/>
          </a:xfrm>
          <a:prstGeom prst="rect">
            <a:avLst/>
          </a:prstGeom>
          <a:noFill/>
        </p:spPr>
        <p:txBody>
          <a:bodyPr wrap="square" rtlCol="0">
            <a:spAutoFit/>
          </a:bodyPr>
          <a:lstStyle/>
          <a:p>
            <a:pPr algn="ctr"/>
            <a:r>
              <a:rPr lang="pt-PT" sz="4800" dirty="0">
                <a:solidFill>
                  <a:schemeClr val="bg1"/>
                </a:solidFill>
                <a:latin typeface="AvenirNext LT Pro Bold" panose="020B0804020202020204" pitchFamily="34" charset="0"/>
              </a:rPr>
              <a:t>2</a:t>
            </a:r>
          </a:p>
          <a:p>
            <a:pPr algn="ctr"/>
            <a:r>
              <a:rPr lang="pt-PT" dirty="0">
                <a:solidFill>
                  <a:schemeClr val="bg1"/>
                </a:solidFill>
                <a:latin typeface="Avenir LT Std 45 Book" panose="020B0502020203020204" pitchFamily="34" charset="0"/>
              </a:rPr>
              <a:t> </a:t>
            </a:r>
            <a:endParaRPr lang="da-DK" sz="2400" dirty="0">
              <a:solidFill>
                <a:schemeClr val="bg1"/>
              </a:solidFill>
              <a:latin typeface="Avenir LT Std 45 Book" panose="020B0502020203020204" pitchFamily="34" charset="0"/>
            </a:endParaRPr>
          </a:p>
        </p:txBody>
      </p:sp>
      <p:sp>
        <p:nvSpPr>
          <p:cNvPr id="59" name="CaixaDeTexto 58">
            <a:extLst>
              <a:ext uri="{FF2B5EF4-FFF2-40B4-BE49-F238E27FC236}">
                <a16:creationId xmlns:a16="http://schemas.microsoft.com/office/drawing/2014/main" id="{336DBF6A-7C75-F29D-6A07-32756CB3B881}"/>
              </a:ext>
            </a:extLst>
          </p:cNvPr>
          <p:cNvSpPr txBox="1"/>
          <p:nvPr/>
        </p:nvSpPr>
        <p:spPr>
          <a:xfrm>
            <a:off x="8632644" y="3745642"/>
            <a:ext cx="2471057" cy="1107996"/>
          </a:xfrm>
          <a:prstGeom prst="rect">
            <a:avLst/>
          </a:prstGeom>
          <a:noFill/>
        </p:spPr>
        <p:txBody>
          <a:bodyPr wrap="square" rtlCol="0">
            <a:spAutoFit/>
          </a:bodyPr>
          <a:lstStyle/>
          <a:p>
            <a:pPr algn="ctr"/>
            <a:r>
              <a:rPr lang="pt-PT" sz="4800" dirty="0">
                <a:solidFill>
                  <a:schemeClr val="bg1"/>
                </a:solidFill>
                <a:latin typeface="AvenirNext LT Pro Bold" panose="020B0804020202020204" pitchFamily="34" charset="0"/>
              </a:rPr>
              <a:t>3</a:t>
            </a:r>
          </a:p>
          <a:p>
            <a:pPr algn="ctr"/>
            <a:r>
              <a:rPr lang="pt-PT" dirty="0">
                <a:solidFill>
                  <a:schemeClr val="bg1"/>
                </a:solidFill>
                <a:latin typeface="Avenir LT Std 45 Book" panose="020B0502020203020204" pitchFamily="34" charset="0"/>
              </a:rPr>
              <a:t> </a:t>
            </a:r>
            <a:endParaRPr lang="da-DK" sz="2400" dirty="0">
              <a:solidFill>
                <a:schemeClr val="bg1"/>
              </a:solidFill>
              <a:latin typeface="Avenir LT Std 45 Book" panose="020B0502020203020204" pitchFamily="34" charset="0"/>
            </a:endParaRPr>
          </a:p>
        </p:txBody>
      </p:sp>
    </p:spTree>
    <p:extLst>
      <p:ext uri="{BB962C8B-B14F-4D97-AF65-F5344CB8AC3E}">
        <p14:creationId xmlns:p14="http://schemas.microsoft.com/office/powerpoint/2010/main" val="2406570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tângulo 7">
            <a:extLst>
              <a:ext uri="{FF2B5EF4-FFF2-40B4-BE49-F238E27FC236}">
                <a16:creationId xmlns:a16="http://schemas.microsoft.com/office/drawing/2014/main" id="{3581ED73-124E-ECDE-5624-59BD25FBE972}"/>
              </a:ext>
            </a:extLst>
          </p:cNvPr>
          <p:cNvSpPr/>
          <p:nvPr/>
        </p:nvSpPr>
        <p:spPr>
          <a:xfrm>
            <a:off x="10546080" y="0"/>
            <a:ext cx="1645920" cy="6858000"/>
          </a:xfrm>
          <a:prstGeom prst="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pic>
        <p:nvPicPr>
          <p:cNvPr id="5" name="Imagem 4">
            <a:extLst>
              <a:ext uri="{FF2B5EF4-FFF2-40B4-BE49-F238E27FC236}">
                <a16:creationId xmlns:a16="http://schemas.microsoft.com/office/drawing/2014/main" id="{C4EEE8DC-23DC-F6ED-ADD5-06165FD4BF1E}"/>
              </a:ext>
            </a:extLst>
          </p:cNvPr>
          <p:cNvPicPr>
            <a:picLocks noChangeAspect="1"/>
          </p:cNvPicPr>
          <p:nvPr/>
        </p:nvPicPr>
        <p:blipFill rotWithShape="1">
          <a:blip r:embed="rId2">
            <a:extLst>
              <a:ext uri="{28A0092B-C50C-407E-A947-70E740481C1C}">
                <a14:useLocalDpi xmlns:a14="http://schemas.microsoft.com/office/drawing/2010/main" val="0"/>
              </a:ext>
            </a:extLst>
          </a:blip>
          <a:srcRect t="7501" b="21119"/>
          <a:stretch/>
        </p:blipFill>
        <p:spPr>
          <a:xfrm>
            <a:off x="6096000" y="520314"/>
            <a:ext cx="5246959" cy="2773680"/>
          </a:xfrm>
          <a:prstGeom prst="rect">
            <a:avLst/>
          </a:prstGeom>
        </p:spPr>
      </p:pic>
      <p:pic>
        <p:nvPicPr>
          <p:cNvPr id="7" name="Imagem 6">
            <a:extLst>
              <a:ext uri="{FF2B5EF4-FFF2-40B4-BE49-F238E27FC236}">
                <a16:creationId xmlns:a16="http://schemas.microsoft.com/office/drawing/2014/main" id="{23AB090E-1A02-3845-2ADA-B4E4E30D37BB}"/>
              </a:ext>
            </a:extLst>
          </p:cNvPr>
          <p:cNvPicPr>
            <a:picLocks noChangeAspect="1"/>
          </p:cNvPicPr>
          <p:nvPr/>
        </p:nvPicPr>
        <p:blipFill rotWithShape="1">
          <a:blip r:embed="rId3">
            <a:extLst>
              <a:ext uri="{28A0092B-C50C-407E-A947-70E740481C1C}">
                <a14:useLocalDpi xmlns:a14="http://schemas.microsoft.com/office/drawing/2010/main" val="0"/>
              </a:ext>
            </a:extLst>
          </a:blip>
          <a:srcRect t="10353" b="10353"/>
          <a:stretch/>
        </p:blipFill>
        <p:spPr>
          <a:xfrm>
            <a:off x="6096000" y="3564007"/>
            <a:ext cx="5246959" cy="2773680"/>
          </a:xfrm>
          <a:prstGeom prst="rect">
            <a:avLst/>
          </a:prstGeom>
        </p:spPr>
      </p:pic>
      <p:sp>
        <p:nvSpPr>
          <p:cNvPr id="9" name="Título 1">
            <a:extLst>
              <a:ext uri="{FF2B5EF4-FFF2-40B4-BE49-F238E27FC236}">
                <a16:creationId xmlns:a16="http://schemas.microsoft.com/office/drawing/2014/main" id="{7530B9B2-134D-099B-BC44-CBF2C5F0D8FA}"/>
              </a:ext>
            </a:extLst>
          </p:cNvPr>
          <p:cNvSpPr txBox="1">
            <a:spLocks/>
          </p:cNvSpPr>
          <p:nvPr/>
        </p:nvSpPr>
        <p:spPr>
          <a:xfrm>
            <a:off x="849041" y="637698"/>
            <a:ext cx="3002280" cy="104108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sz="4800" dirty="0">
                <a:solidFill>
                  <a:srgbClr val="C7791B"/>
                </a:solidFill>
                <a:latin typeface="AvenirNext LT Pro Bold" panose="020B0804020202020204" pitchFamily="34" charset="0"/>
              </a:rPr>
              <a:t>TÍTULO</a:t>
            </a:r>
            <a:endParaRPr lang="pt-PT" sz="5400" dirty="0">
              <a:solidFill>
                <a:srgbClr val="C7791B"/>
              </a:solidFill>
              <a:latin typeface="AvenirNext LT Pro Bold" panose="020B0804020202020204" pitchFamily="34" charset="0"/>
            </a:endParaRPr>
          </a:p>
        </p:txBody>
      </p:sp>
      <p:sp>
        <p:nvSpPr>
          <p:cNvPr id="11" name="CaixaDeTexto 10">
            <a:extLst>
              <a:ext uri="{FF2B5EF4-FFF2-40B4-BE49-F238E27FC236}">
                <a16:creationId xmlns:a16="http://schemas.microsoft.com/office/drawing/2014/main" id="{763C81C1-706E-C280-7E31-776F15AEC695}"/>
              </a:ext>
            </a:extLst>
          </p:cNvPr>
          <p:cNvSpPr txBox="1"/>
          <p:nvPr/>
        </p:nvSpPr>
        <p:spPr>
          <a:xfrm>
            <a:off x="853440" y="1817629"/>
            <a:ext cx="2895600" cy="523220"/>
          </a:xfrm>
          <a:prstGeom prst="rect">
            <a:avLst/>
          </a:prstGeom>
          <a:noFill/>
        </p:spPr>
        <p:txBody>
          <a:bodyPr wrap="square" rtlCol="0">
            <a:spAutoFit/>
          </a:bodyPr>
          <a:lstStyle/>
          <a:p>
            <a:r>
              <a:rPr lang="pt-PT" sz="2800" dirty="0">
                <a:solidFill>
                  <a:srgbClr val="454444"/>
                </a:solidFill>
                <a:latin typeface="AvenirNext LT Pro Bold" panose="020B0804020202020204" pitchFamily="34" charset="0"/>
              </a:rPr>
              <a:t>Subtítulo</a:t>
            </a:r>
          </a:p>
        </p:txBody>
      </p:sp>
      <p:cxnSp>
        <p:nvCxnSpPr>
          <p:cNvPr id="12" name="Conexão reta 11">
            <a:extLst>
              <a:ext uri="{FF2B5EF4-FFF2-40B4-BE49-F238E27FC236}">
                <a16:creationId xmlns:a16="http://schemas.microsoft.com/office/drawing/2014/main" id="{1B6725F4-A951-F98B-3B55-D799D76A4FE8}"/>
              </a:ext>
            </a:extLst>
          </p:cNvPr>
          <p:cNvCxnSpPr>
            <a:cxnSpLocks/>
          </p:cNvCxnSpPr>
          <p:nvPr/>
        </p:nvCxnSpPr>
        <p:spPr>
          <a:xfrm>
            <a:off x="1002574" y="4514137"/>
            <a:ext cx="707571" cy="0"/>
          </a:xfrm>
          <a:prstGeom prst="line">
            <a:avLst/>
          </a:prstGeom>
          <a:ln w="38100">
            <a:solidFill>
              <a:srgbClr val="454444"/>
            </a:solidFill>
          </a:ln>
        </p:spPr>
        <p:style>
          <a:lnRef idx="1">
            <a:schemeClr val="accent1"/>
          </a:lnRef>
          <a:fillRef idx="0">
            <a:schemeClr val="accent1"/>
          </a:fillRef>
          <a:effectRef idx="0">
            <a:schemeClr val="accent1"/>
          </a:effectRef>
          <a:fontRef idx="minor">
            <a:schemeClr val="tx1"/>
          </a:fontRef>
        </p:style>
      </p:cxnSp>
      <p:cxnSp>
        <p:nvCxnSpPr>
          <p:cNvPr id="13" name="Conexão reta 12">
            <a:extLst>
              <a:ext uri="{FF2B5EF4-FFF2-40B4-BE49-F238E27FC236}">
                <a16:creationId xmlns:a16="http://schemas.microsoft.com/office/drawing/2014/main" id="{9BD9DD26-578E-1262-D72D-DDA2325445A8}"/>
              </a:ext>
            </a:extLst>
          </p:cNvPr>
          <p:cNvCxnSpPr>
            <a:cxnSpLocks/>
          </p:cNvCxnSpPr>
          <p:nvPr/>
        </p:nvCxnSpPr>
        <p:spPr>
          <a:xfrm>
            <a:off x="3497535" y="4514137"/>
            <a:ext cx="707571" cy="0"/>
          </a:xfrm>
          <a:prstGeom prst="line">
            <a:avLst/>
          </a:prstGeom>
          <a:ln w="38100">
            <a:solidFill>
              <a:srgbClr val="454444"/>
            </a:solidFill>
          </a:ln>
        </p:spPr>
        <p:style>
          <a:lnRef idx="1">
            <a:schemeClr val="accent1"/>
          </a:lnRef>
          <a:fillRef idx="0">
            <a:schemeClr val="accent1"/>
          </a:fillRef>
          <a:effectRef idx="0">
            <a:schemeClr val="accent1"/>
          </a:effectRef>
          <a:fontRef idx="minor">
            <a:schemeClr val="tx1"/>
          </a:fontRef>
        </p:style>
      </p:cxnSp>
      <p:sp>
        <p:nvSpPr>
          <p:cNvPr id="14" name="CaixaDeTexto 13">
            <a:extLst>
              <a:ext uri="{FF2B5EF4-FFF2-40B4-BE49-F238E27FC236}">
                <a16:creationId xmlns:a16="http://schemas.microsoft.com/office/drawing/2014/main" id="{BF41F935-8538-8E6A-73AC-4D5651CDFCDE}"/>
              </a:ext>
            </a:extLst>
          </p:cNvPr>
          <p:cNvSpPr txBox="1"/>
          <p:nvPr/>
        </p:nvSpPr>
        <p:spPr>
          <a:xfrm>
            <a:off x="41550" y="4514132"/>
            <a:ext cx="2471057" cy="800219"/>
          </a:xfrm>
          <a:prstGeom prst="rect">
            <a:avLst/>
          </a:prstGeom>
          <a:noFill/>
        </p:spPr>
        <p:txBody>
          <a:bodyPr wrap="square" rtlCol="0">
            <a:spAutoFit/>
          </a:bodyPr>
          <a:lstStyle/>
          <a:p>
            <a:pPr algn="ctr"/>
            <a:r>
              <a:rPr lang="pt-PT" sz="2800" dirty="0">
                <a:solidFill>
                  <a:srgbClr val="454444"/>
                </a:solidFill>
                <a:latin typeface="AvenirNext LT Pro Bold" panose="020B0804020202020204" pitchFamily="34" charset="0"/>
              </a:rPr>
              <a:t>01</a:t>
            </a:r>
          </a:p>
          <a:p>
            <a:pPr algn="ctr"/>
            <a:r>
              <a:rPr lang="pt-PT" dirty="0">
                <a:solidFill>
                  <a:schemeClr val="bg1"/>
                </a:solidFill>
                <a:latin typeface="Avenir LT Std 45 Book" panose="020B0502020203020204" pitchFamily="34" charset="0"/>
              </a:rPr>
              <a:t> </a:t>
            </a:r>
            <a:endParaRPr lang="da-DK" sz="2400" dirty="0">
              <a:solidFill>
                <a:schemeClr val="bg1"/>
              </a:solidFill>
              <a:latin typeface="Avenir LT Std 45 Book" panose="020B0502020203020204" pitchFamily="34" charset="0"/>
            </a:endParaRPr>
          </a:p>
        </p:txBody>
      </p:sp>
      <p:sp>
        <p:nvSpPr>
          <p:cNvPr id="15" name="CaixaDeTexto 14">
            <a:extLst>
              <a:ext uri="{FF2B5EF4-FFF2-40B4-BE49-F238E27FC236}">
                <a16:creationId xmlns:a16="http://schemas.microsoft.com/office/drawing/2014/main" id="{7ADA8C46-FB52-CE6C-0C69-4537C5CDC8D0}"/>
              </a:ext>
            </a:extLst>
          </p:cNvPr>
          <p:cNvSpPr txBox="1"/>
          <p:nvPr/>
        </p:nvSpPr>
        <p:spPr>
          <a:xfrm>
            <a:off x="919842" y="5068126"/>
            <a:ext cx="2471057" cy="646331"/>
          </a:xfrm>
          <a:prstGeom prst="rect">
            <a:avLst/>
          </a:prstGeom>
          <a:noFill/>
        </p:spPr>
        <p:txBody>
          <a:bodyPr wrap="square" rtlCol="0">
            <a:spAutoFit/>
          </a:bodyPr>
          <a:lstStyle/>
          <a:p>
            <a:r>
              <a:rPr lang="pt-PT" sz="1400" dirty="0">
                <a:solidFill>
                  <a:srgbClr val="454444"/>
                </a:solidFill>
                <a:latin typeface="Avenir LT Std 45 Book" panose="020B0502020203020204" pitchFamily="34" charset="0"/>
              </a:rPr>
              <a:t> </a:t>
            </a:r>
            <a:r>
              <a:rPr lang="da-DK" dirty="0">
                <a:solidFill>
                  <a:srgbClr val="454444"/>
                </a:solidFill>
                <a:latin typeface="Avenir LT Std 45 Book" panose="020B0502020203020204" pitchFamily="34" charset="0"/>
              </a:rPr>
              <a:t>Lorem ipsum</a:t>
            </a:r>
          </a:p>
          <a:p>
            <a:r>
              <a:rPr lang="da-DK" dirty="0">
                <a:solidFill>
                  <a:srgbClr val="454444"/>
                </a:solidFill>
                <a:latin typeface="Avenir LT Std 45 Book" panose="020B0502020203020204" pitchFamily="34" charset="0"/>
              </a:rPr>
              <a:t>dolor sit amet</a:t>
            </a:r>
            <a:endParaRPr lang="pt-PT" dirty="0">
              <a:solidFill>
                <a:srgbClr val="454444"/>
              </a:solidFill>
              <a:latin typeface="Avenir LT Std 45 Book" panose="020B0502020203020204" pitchFamily="34" charset="0"/>
            </a:endParaRPr>
          </a:p>
        </p:txBody>
      </p:sp>
      <p:sp>
        <p:nvSpPr>
          <p:cNvPr id="16" name="CaixaDeTexto 15">
            <a:extLst>
              <a:ext uri="{FF2B5EF4-FFF2-40B4-BE49-F238E27FC236}">
                <a16:creationId xmlns:a16="http://schemas.microsoft.com/office/drawing/2014/main" id="{78EBF195-7E4B-638F-1CCA-D8C930F0C22D}"/>
              </a:ext>
            </a:extLst>
          </p:cNvPr>
          <p:cNvSpPr txBox="1"/>
          <p:nvPr/>
        </p:nvSpPr>
        <p:spPr>
          <a:xfrm>
            <a:off x="2512607" y="4591072"/>
            <a:ext cx="2471057" cy="800219"/>
          </a:xfrm>
          <a:prstGeom prst="rect">
            <a:avLst/>
          </a:prstGeom>
          <a:noFill/>
        </p:spPr>
        <p:txBody>
          <a:bodyPr wrap="square" rtlCol="0">
            <a:spAutoFit/>
          </a:bodyPr>
          <a:lstStyle/>
          <a:p>
            <a:pPr algn="ctr"/>
            <a:r>
              <a:rPr lang="pt-PT" sz="2800" dirty="0">
                <a:solidFill>
                  <a:srgbClr val="454444"/>
                </a:solidFill>
                <a:latin typeface="AvenirNext LT Pro Bold" panose="020B0804020202020204" pitchFamily="34" charset="0"/>
              </a:rPr>
              <a:t>02</a:t>
            </a:r>
          </a:p>
          <a:p>
            <a:pPr algn="ctr"/>
            <a:r>
              <a:rPr lang="pt-PT" dirty="0">
                <a:solidFill>
                  <a:schemeClr val="bg1"/>
                </a:solidFill>
                <a:latin typeface="Avenir LT Std 45 Book" panose="020B0502020203020204" pitchFamily="34" charset="0"/>
              </a:rPr>
              <a:t> </a:t>
            </a:r>
            <a:endParaRPr lang="da-DK" sz="2400" dirty="0">
              <a:solidFill>
                <a:schemeClr val="bg1"/>
              </a:solidFill>
              <a:latin typeface="Avenir LT Std 45 Book" panose="020B0502020203020204" pitchFamily="34" charset="0"/>
            </a:endParaRPr>
          </a:p>
        </p:txBody>
      </p:sp>
      <p:sp>
        <p:nvSpPr>
          <p:cNvPr id="17" name="CaixaDeTexto 16">
            <a:extLst>
              <a:ext uri="{FF2B5EF4-FFF2-40B4-BE49-F238E27FC236}">
                <a16:creationId xmlns:a16="http://schemas.microsoft.com/office/drawing/2014/main" id="{F5B21AD7-309D-0F1B-8567-F91E8AB2F15B}"/>
              </a:ext>
            </a:extLst>
          </p:cNvPr>
          <p:cNvSpPr txBox="1"/>
          <p:nvPr/>
        </p:nvSpPr>
        <p:spPr>
          <a:xfrm>
            <a:off x="3390899" y="5068126"/>
            <a:ext cx="2471057" cy="646331"/>
          </a:xfrm>
          <a:prstGeom prst="rect">
            <a:avLst/>
          </a:prstGeom>
          <a:noFill/>
        </p:spPr>
        <p:txBody>
          <a:bodyPr wrap="square" rtlCol="0">
            <a:spAutoFit/>
          </a:bodyPr>
          <a:lstStyle/>
          <a:p>
            <a:r>
              <a:rPr lang="pt-PT" sz="1400" dirty="0">
                <a:solidFill>
                  <a:srgbClr val="454444"/>
                </a:solidFill>
                <a:latin typeface="Avenir LT Std 45 Book" panose="020B0502020203020204" pitchFamily="34" charset="0"/>
              </a:rPr>
              <a:t> </a:t>
            </a:r>
            <a:r>
              <a:rPr lang="da-DK" dirty="0">
                <a:solidFill>
                  <a:srgbClr val="454444"/>
                </a:solidFill>
                <a:latin typeface="Avenir LT Std 45 Book" panose="020B0502020203020204" pitchFamily="34" charset="0"/>
              </a:rPr>
              <a:t>Lorem ipsum</a:t>
            </a:r>
          </a:p>
          <a:p>
            <a:r>
              <a:rPr lang="da-DK" dirty="0">
                <a:solidFill>
                  <a:srgbClr val="454444"/>
                </a:solidFill>
                <a:latin typeface="Avenir LT Std 45 Book" panose="020B0502020203020204" pitchFamily="34" charset="0"/>
              </a:rPr>
              <a:t>dolor sit amet</a:t>
            </a:r>
            <a:endParaRPr lang="pt-PT" dirty="0">
              <a:solidFill>
                <a:srgbClr val="454444"/>
              </a:solidFill>
              <a:latin typeface="Avenir LT Std 45 Book" panose="020B0502020203020204" pitchFamily="34" charset="0"/>
            </a:endParaRPr>
          </a:p>
        </p:txBody>
      </p:sp>
      <p:sp>
        <p:nvSpPr>
          <p:cNvPr id="19" name="CaixaDeTexto 18">
            <a:extLst>
              <a:ext uri="{FF2B5EF4-FFF2-40B4-BE49-F238E27FC236}">
                <a16:creationId xmlns:a16="http://schemas.microsoft.com/office/drawing/2014/main" id="{A077514D-7BA0-B0EF-82E7-3E23FAE4DED9}"/>
              </a:ext>
            </a:extLst>
          </p:cNvPr>
          <p:cNvSpPr txBox="1"/>
          <p:nvPr/>
        </p:nvSpPr>
        <p:spPr>
          <a:xfrm>
            <a:off x="803320" y="2367394"/>
            <a:ext cx="6096000" cy="1257973"/>
          </a:xfrm>
          <a:prstGeom prst="rect">
            <a:avLst/>
          </a:prstGeom>
          <a:noFill/>
        </p:spPr>
        <p:txBody>
          <a:bodyPr wrap="square">
            <a:spAutoFit/>
          </a:bodyPr>
          <a:lstStyle/>
          <a:p>
            <a:pPr marL="0" indent="0">
              <a:lnSpc>
                <a:spcPct val="120000"/>
              </a:lnSpc>
              <a:spcBef>
                <a:spcPts val="0"/>
              </a:spcBef>
              <a:buNone/>
            </a:pPr>
            <a:r>
              <a:rPr lang="pt-PT" sz="1600" dirty="0">
                <a:latin typeface="Avenir LT Std 45 Book" panose="020B0502020203020204" pitchFamily="34" charset="0"/>
              </a:rPr>
              <a:t>Corpo de texto. Corpo de texto. Corpo </a:t>
            </a:r>
          </a:p>
          <a:p>
            <a:pPr marL="0" indent="0">
              <a:lnSpc>
                <a:spcPct val="120000"/>
              </a:lnSpc>
              <a:spcBef>
                <a:spcPts val="0"/>
              </a:spcBef>
              <a:buNone/>
            </a:pPr>
            <a:r>
              <a:rPr lang="pt-PT" sz="1600" dirty="0">
                <a:latin typeface="Avenir LT Std 45 Book" panose="020B0502020203020204" pitchFamily="34" charset="0"/>
              </a:rPr>
              <a:t>de texto. Corpo de texto. Corpo de texto. </a:t>
            </a:r>
          </a:p>
          <a:p>
            <a:pPr marL="0" indent="0">
              <a:lnSpc>
                <a:spcPct val="120000"/>
              </a:lnSpc>
              <a:spcBef>
                <a:spcPts val="0"/>
              </a:spcBef>
              <a:buNone/>
            </a:pPr>
            <a:r>
              <a:rPr lang="pt-PT" sz="1600" dirty="0">
                <a:latin typeface="Avenir LT Std 45 Book" panose="020B0502020203020204" pitchFamily="34" charset="0"/>
              </a:rPr>
              <a:t>Corpo de texto. Corpo de texto. Corpo </a:t>
            </a:r>
          </a:p>
          <a:p>
            <a:pPr marL="0" indent="0">
              <a:lnSpc>
                <a:spcPct val="120000"/>
              </a:lnSpc>
              <a:spcBef>
                <a:spcPts val="0"/>
              </a:spcBef>
              <a:buNone/>
            </a:pPr>
            <a:r>
              <a:rPr lang="pt-PT" sz="1600" dirty="0">
                <a:latin typeface="Avenir LT Std 45 Book" panose="020B0502020203020204" pitchFamily="34" charset="0"/>
              </a:rPr>
              <a:t>de texto. Corpo de texto. Corpo de texto</a:t>
            </a:r>
            <a:endParaRPr lang="pt-PT" sz="1600" dirty="0"/>
          </a:p>
        </p:txBody>
      </p:sp>
    </p:spTree>
    <p:extLst>
      <p:ext uri="{BB962C8B-B14F-4D97-AF65-F5344CB8AC3E}">
        <p14:creationId xmlns:p14="http://schemas.microsoft.com/office/powerpoint/2010/main" val="1344471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CA485AC6-AF2F-1FB5-CE29-70C14D11DBDF}"/>
              </a:ext>
            </a:extLst>
          </p:cNvPr>
          <p:cNvSpPr/>
          <p:nvPr/>
        </p:nvSpPr>
        <p:spPr>
          <a:xfrm>
            <a:off x="0" y="0"/>
            <a:ext cx="12192000" cy="6858000"/>
          </a:xfrm>
          <a:prstGeom prst="rect">
            <a:avLst/>
          </a:prstGeom>
          <a:solidFill>
            <a:srgbClr val="C779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 name="Título 1">
            <a:extLst>
              <a:ext uri="{FF2B5EF4-FFF2-40B4-BE49-F238E27FC236}">
                <a16:creationId xmlns:a16="http://schemas.microsoft.com/office/drawing/2014/main" id="{2EA80950-2EA1-098C-5707-9721EE93694D}"/>
              </a:ext>
            </a:extLst>
          </p:cNvPr>
          <p:cNvSpPr txBox="1">
            <a:spLocks/>
          </p:cNvSpPr>
          <p:nvPr/>
        </p:nvSpPr>
        <p:spPr>
          <a:xfrm>
            <a:off x="3719128" y="2592467"/>
            <a:ext cx="4753744" cy="836533"/>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t-PT" sz="6000" dirty="0">
                <a:solidFill>
                  <a:schemeClr val="bg1"/>
                </a:solidFill>
                <a:latin typeface="AvenirNext LT Pro Bold" panose="020B0804020202020204" pitchFamily="34" charset="0"/>
              </a:rPr>
              <a:t>OBRIGADO!</a:t>
            </a:r>
            <a:endParaRPr lang="pt-PT" sz="6000" dirty="0">
              <a:solidFill>
                <a:srgbClr val="C7791B"/>
              </a:solidFill>
              <a:latin typeface="AvenirNext LT Pro Bold" panose="020B0804020202020204" pitchFamily="34" charset="0"/>
            </a:endParaRPr>
          </a:p>
        </p:txBody>
      </p:sp>
      <p:cxnSp>
        <p:nvCxnSpPr>
          <p:cNvPr id="5" name="Conexão reta 4">
            <a:extLst>
              <a:ext uri="{FF2B5EF4-FFF2-40B4-BE49-F238E27FC236}">
                <a16:creationId xmlns:a16="http://schemas.microsoft.com/office/drawing/2014/main" id="{1493BB29-6F30-F7FD-021F-C6D19C8EBC62}"/>
              </a:ext>
            </a:extLst>
          </p:cNvPr>
          <p:cNvCxnSpPr>
            <a:cxnSpLocks/>
          </p:cNvCxnSpPr>
          <p:nvPr/>
        </p:nvCxnSpPr>
        <p:spPr>
          <a:xfrm>
            <a:off x="3835309" y="3429000"/>
            <a:ext cx="707571"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pic>
        <p:nvPicPr>
          <p:cNvPr id="7" name="Imagem 6">
            <a:extLst>
              <a:ext uri="{FF2B5EF4-FFF2-40B4-BE49-F238E27FC236}">
                <a16:creationId xmlns:a16="http://schemas.microsoft.com/office/drawing/2014/main" id="{3D9CC39A-876C-43EE-A55A-23B218AF0C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5164" y="5567105"/>
            <a:ext cx="2681672" cy="908724"/>
          </a:xfrm>
          <a:prstGeom prst="rect">
            <a:avLst/>
          </a:prstGeom>
        </p:spPr>
      </p:pic>
    </p:spTree>
    <p:extLst>
      <p:ext uri="{BB962C8B-B14F-4D97-AF65-F5344CB8AC3E}">
        <p14:creationId xmlns:p14="http://schemas.microsoft.com/office/powerpoint/2010/main" val="833301699"/>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254</TotalTime>
  <Words>385</Words>
  <Application>Microsoft Office PowerPoint</Application>
  <PresentationFormat>Ecrã Panorâmico</PresentationFormat>
  <Paragraphs>91</Paragraphs>
  <Slides>9</Slides>
  <Notes>0</Notes>
  <HiddenSlides>0</HiddenSlides>
  <MMClips>0</MMClips>
  <ScaleCrop>false</ScaleCrop>
  <HeadingPairs>
    <vt:vector size="6" baseType="variant">
      <vt:variant>
        <vt:lpstr>Tipos de letra usados</vt:lpstr>
      </vt:variant>
      <vt:variant>
        <vt:i4>5</vt:i4>
      </vt:variant>
      <vt:variant>
        <vt:lpstr>Tema</vt:lpstr>
      </vt:variant>
      <vt:variant>
        <vt:i4>1</vt:i4>
      </vt:variant>
      <vt:variant>
        <vt:lpstr>Títulos dos diapositivos</vt:lpstr>
      </vt:variant>
      <vt:variant>
        <vt:i4>9</vt:i4>
      </vt:variant>
    </vt:vector>
  </HeadingPairs>
  <TitlesOfParts>
    <vt:vector size="15" baseType="lpstr">
      <vt:lpstr>Arial</vt:lpstr>
      <vt:lpstr>Avenir LT Std 45 Book</vt:lpstr>
      <vt:lpstr>AvenirNext LT Pro Bold</vt:lpstr>
      <vt:lpstr>Calibri</vt:lpstr>
      <vt:lpstr>Calibri Light</vt:lpstr>
      <vt:lpstr>Tema do Office</vt:lpstr>
      <vt:lpstr>Apresentação do PowerPoint</vt:lpstr>
      <vt:lpstr>ÍNDICE</vt:lpstr>
      <vt:lpstr>ABOUT US</vt:lpstr>
      <vt:lpstr>TÍTULO</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Cristina Caixeirinho</dc:creator>
  <cp:lastModifiedBy>Cristina Caixeirinho</cp:lastModifiedBy>
  <cp:revision>2</cp:revision>
  <dcterms:created xsi:type="dcterms:W3CDTF">2022-05-18T10:30:02Z</dcterms:created>
  <dcterms:modified xsi:type="dcterms:W3CDTF">2022-05-18T14:45:01Z</dcterms:modified>
</cp:coreProperties>
</file>

<file path=docProps/thumbnail.jpeg>
</file>